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1" r:id="rId6"/>
    <p:sldId id="1714" r:id="rId7"/>
    <p:sldId id="1715" r:id="rId8"/>
    <p:sldId id="1716" r:id="rId9"/>
    <p:sldId id="1717" r:id="rId10"/>
    <p:sldId id="1718" r:id="rId11"/>
    <p:sldId id="1719" r:id="rId12"/>
    <p:sldId id="1720" r:id="rId13"/>
    <p:sldId id="1721" r:id="rId14"/>
    <p:sldId id="1722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Bacon" initials="LB" lastIdx="1" clrIdx="0">
    <p:extLst>
      <p:ext uri="{19B8F6BF-5375-455C-9EA6-DF929625EA0E}">
        <p15:presenceInfo xmlns:p15="http://schemas.microsoft.com/office/powerpoint/2012/main" userId="S::Liz.Bacon@inspira.org.uk::5e474408-6bfc-44d9-b735-603a4c2e76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A99D"/>
    <a:srgbClr val="004167"/>
    <a:srgbClr val="5E1964"/>
    <a:srgbClr val="221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B2DD17-F2A6-463C-B253-708D8ACA8130}" v="1146" dt="2020-03-17T14:35:48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76"/>
  </p:normalViewPr>
  <p:slideViewPr>
    <p:cSldViewPr>
      <p:cViewPr varScale="1">
        <p:scale>
          <a:sx n="70" d="100"/>
          <a:sy n="70" d="100"/>
        </p:scale>
        <p:origin x="12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 Bacon" userId="5e474408-6bfc-44d9-b735-603a4c2e7675" providerId="ADAL" clId="{D3F8E5A5-D35F-4D19-A614-29D845F38302}"/>
    <pc:docChg chg="custSel delSld modSld">
      <pc:chgData name="Liz Bacon" userId="5e474408-6bfc-44d9-b735-603a4c2e7675" providerId="ADAL" clId="{D3F8E5A5-D35F-4D19-A614-29D845F38302}" dt="2020-03-18T09:56:41.232" v="7" actId="115"/>
      <pc:docMkLst>
        <pc:docMk/>
      </pc:docMkLst>
      <pc:sldChg chg="modSp mod">
        <pc:chgData name="Liz Bacon" userId="5e474408-6bfc-44d9-b735-603a4c2e7675" providerId="ADAL" clId="{D3F8E5A5-D35F-4D19-A614-29D845F38302}" dt="2020-03-17T17:37:19.465" v="4" actId="20577"/>
        <pc:sldMkLst>
          <pc:docMk/>
          <pc:sldMk cId="2463149505" sldId="261"/>
        </pc:sldMkLst>
        <pc:spChg chg="mod">
          <ac:chgData name="Liz Bacon" userId="5e474408-6bfc-44d9-b735-603a4c2e7675" providerId="ADAL" clId="{D3F8E5A5-D35F-4D19-A614-29D845F38302}" dt="2020-03-17T17:37:19.465" v="4" actId="20577"/>
          <ac:spMkLst>
            <pc:docMk/>
            <pc:sldMk cId="2463149505" sldId="261"/>
            <ac:spMk id="2" creationId="{00000000-0000-0000-0000-000000000000}"/>
          </ac:spMkLst>
        </pc:spChg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497186944" sldId="520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33241018" sldId="1669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381391103" sldId="1695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3088838256" sldId="1700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144272362" sldId="1701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1267969534" sldId="1702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3090439769" sldId="1703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1022970504" sldId="1704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3688127100" sldId="1705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324791732" sldId="1706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676555953" sldId="1707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1456168013" sldId="1708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739264759" sldId="1709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3134262334" sldId="1710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501964241" sldId="1711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501814690" sldId="1712"/>
        </pc:sldMkLst>
      </pc:sldChg>
      <pc:sldChg chg="del">
        <pc:chgData name="Liz Bacon" userId="5e474408-6bfc-44d9-b735-603a4c2e7675" providerId="ADAL" clId="{D3F8E5A5-D35F-4D19-A614-29D845F38302}" dt="2020-03-17T17:37:29.261" v="5" actId="47"/>
        <pc:sldMkLst>
          <pc:docMk/>
          <pc:sldMk cId="219687276" sldId="1713"/>
        </pc:sldMkLst>
      </pc:sldChg>
      <pc:sldChg chg="modSp mod">
        <pc:chgData name="Liz Bacon" userId="5e474408-6bfc-44d9-b735-603a4c2e7675" providerId="ADAL" clId="{D3F8E5A5-D35F-4D19-A614-29D845F38302}" dt="2020-03-18T09:56:41.232" v="7" actId="115"/>
        <pc:sldMkLst>
          <pc:docMk/>
          <pc:sldMk cId="3981830546" sldId="1719"/>
        </pc:sldMkLst>
        <pc:spChg chg="mod">
          <ac:chgData name="Liz Bacon" userId="5e474408-6bfc-44d9-b735-603a4c2e7675" providerId="ADAL" clId="{D3F8E5A5-D35F-4D19-A614-29D845F38302}" dt="2020-03-18T09:56:41.232" v="7" actId="115"/>
          <ac:spMkLst>
            <pc:docMk/>
            <pc:sldMk cId="3981830546" sldId="1719"/>
            <ac:spMk id="8" creationId="{C6EC61A3-3B5E-4F32-A915-696DC363073A}"/>
          </ac:spMkLst>
        </pc:spChg>
      </pc:sldChg>
    </pc:docChg>
  </pc:docChgLst>
  <pc:docChgLst>
    <pc:chgData name="Liz Bacon" userId="5e474408-6bfc-44d9-b735-603a4c2e7675" providerId="ADAL" clId="{1AB94B05-33D5-48AD-9F85-87E70CC8F200}"/>
    <pc:docChg chg="undo redo custSel addSld delSld modSld sldOrd">
      <pc:chgData name="Liz Bacon" userId="5e474408-6bfc-44d9-b735-603a4c2e7675" providerId="ADAL" clId="{1AB94B05-33D5-48AD-9F85-87E70CC8F200}" dt="2020-02-02T16:55:29.408" v="4135"/>
      <pc:docMkLst>
        <pc:docMk/>
      </pc:docMkLst>
      <pc:sldChg chg="modSp">
        <pc:chgData name="Liz Bacon" userId="5e474408-6bfc-44d9-b735-603a4c2e7675" providerId="ADAL" clId="{1AB94B05-33D5-48AD-9F85-87E70CC8F200}" dt="2020-02-02T16:09:54.749" v="2686" actId="20577"/>
        <pc:sldMkLst>
          <pc:docMk/>
          <pc:sldMk cId="2463149505" sldId="261"/>
        </pc:sldMkLst>
        <pc:spChg chg="mod">
          <ac:chgData name="Liz Bacon" userId="5e474408-6bfc-44d9-b735-603a4c2e7675" providerId="ADAL" clId="{1AB94B05-33D5-48AD-9F85-87E70CC8F200}" dt="2020-02-02T16:09:54.749" v="2686" actId="20577"/>
          <ac:spMkLst>
            <pc:docMk/>
            <pc:sldMk cId="2463149505" sldId="261"/>
            <ac:spMk id="2" creationId="{00000000-0000-0000-0000-000000000000}"/>
          </ac:spMkLst>
        </pc:spChg>
        <pc:spChg chg="mod">
          <ac:chgData name="Liz Bacon" userId="5e474408-6bfc-44d9-b735-603a4c2e7675" providerId="ADAL" clId="{1AB94B05-33D5-48AD-9F85-87E70CC8F200}" dt="2020-02-02T14:29:48.062" v="835" actId="2711"/>
          <ac:spMkLst>
            <pc:docMk/>
            <pc:sldMk cId="2463149505" sldId="261"/>
            <ac:spMk id="3" creationId="{00000000-0000-0000-0000-000000000000}"/>
          </ac:spMkLst>
        </pc:spChg>
      </pc:sldChg>
      <pc:sldChg chg="addSp modNotes">
        <pc:chgData name="Liz Bacon" userId="5e474408-6bfc-44d9-b735-603a4c2e7675" providerId="ADAL" clId="{1AB94B05-33D5-48AD-9F85-87E70CC8F200}" dt="2020-02-02T16:55:29.408" v="4135"/>
        <pc:sldMkLst>
          <pc:docMk/>
          <pc:sldMk cId="1232746984" sldId="274"/>
        </pc:sldMkLst>
        <pc:spChg chg="add">
          <ac:chgData name="Liz Bacon" userId="5e474408-6bfc-44d9-b735-603a4c2e7675" providerId="ADAL" clId="{1AB94B05-33D5-48AD-9F85-87E70CC8F200}" dt="2020-02-02T16:55:29.408" v="4135"/>
          <ac:spMkLst>
            <pc:docMk/>
            <pc:sldMk cId="1232746984" sldId="274"/>
            <ac:spMk id="15" creationId="{D34F7306-3D31-4643-969A-9DE9444E4A22}"/>
          </ac:spMkLst>
        </pc:spChg>
      </pc:sldChg>
      <pc:sldChg chg="modSp">
        <pc:chgData name="Liz Bacon" userId="5e474408-6bfc-44d9-b735-603a4c2e7675" providerId="ADAL" clId="{1AB94B05-33D5-48AD-9F85-87E70CC8F200}" dt="2020-02-02T16:52:10.953" v="4091" actId="20577"/>
        <pc:sldMkLst>
          <pc:docMk/>
          <pc:sldMk cId="3598332231" sldId="297"/>
        </pc:sldMkLst>
        <pc:spChg chg="mod">
          <ac:chgData name="Liz Bacon" userId="5e474408-6bfc-44d9-b735-603a4c2e7675" providerId="ADAL" clId="{1AB94B05-33D5-48AD-9F85-87E70CC8F200}" dt="2020-02-02T14:23:06.185" v="287" actId="20577"/>
          <ac:spMkLst>
            <pc:docMk/>
            <pc:sldMk cId="3598332231" sldId="297"/>
            <ac:spMk id="2" creationId="{00000000-0000-0000-0000-000000000000}"/>
          </ac:spMkLst>
        </pc:spChg>
        <pc:spChg chg="mod">
          <ac:chgData name="Liz Bacon" userId="5e474408-6bfc-44d9-b735-603a4c2e7675" providerId="ADAL" clId="{1AB94B05-33D5-48AD-9F85-87E70CC8F200}" dt="2020-02-02T16:52:10.953" v="4091" actId="20577"/>
          <ac:spMkLst>
            <pc:docMk/>
            <pc:sldMk cId="3598332231" sldId="297"/>
            <ac:spMk id="3" creationId="{00000000-0000-0000-0000-000000000000}"/>
          </ac:spMkLst>
        </pc:spChg>
      </pc:sldChg>
      <pc:sldChg chg="addSp modSp ord">
        <pc:chgData name="Liz Bacon" userId="5e474408-6bfc-44d9-b735-603a4c2e7675" providerId="ADAL" clId="{1AB94B05-33D5-48AD-9F85-87E70CC8F200}" dt="2020-02-02T16:49:11.549" v="3985"/>
        <pc:sldMkLst>
          <pc:docMk/>
          <pc:sldMk cId="787298588" sldId="300"/>
        </pc:sldMkLst>
        <pc:spChg chg="add">
          <ac:chgData name="Liz Bacon" userId="5e474408-6bfc-44d9-b735-603a4c2e7675" providerId="ADAL" clId="{1AB94B05-33D5-48AD-9F85-87E70CC8F200}" dt="2020-02-02T16:49:11.549" v="3985"/>
          <ac:spMkLst>
            <pc:docMk/>
            <pc:sldMk cId="787298588" sldId="300"/>
            <ac:spMk id="6" creationId="{1C50B112-AD77-4985-ACAB-81172E9A5D04}"/>
          </ac:spMkLst>
        </pc:spChg>
        <pc:graphicFrameChg chg="mod">
          <ac:chgData name="Liz Bacon" userId="5e474408-6bfc-44d9-b735-603a4c2e7675" providerId="ADAL" clId="{1AB94B05-33D5-48AD-9F85-87E70CC8F200}" dt="2020-02-02T15:16:18.995" v="1996"/>
          <ac:graphicFrameMkLst>
            <pc:docMk/>
            <pc:sldMk cId="787298588" sldId="300"/>
            <ac:graphicFrameMk id="4" creationId="{DF03420B-F7A8-4BD9-8E6F-B4E51CB3FF03}"/>
          </ac:graphicFrameMkLst>
        </pc:graphicFrameChg>
        <pc:graphicFrameChg chg="mod">
          <ac:chgData name="Liz Bacon" userId="5e474408-6bfc-44d9-b735-603a4c2e7675" providerId="ADAL" clId="{1AB94B05-33D5-48AD-9F85-87E70CC8F200}" dt="2020-02-02T14:46:39.792" v="1211" actId="20577"/>
          <ac:graphicFrameMkLst>
            <pc:docMk/>
            <pc:sldMk cId="787298588" sldId="300"/>
            <ac:graphicFrameMk id="5" creationId="{5BEA39CD-C30D-494A-BACE-6CAD7D7C804C}"/>
          </ac:graphicFrameMkLst>
        </pc:graphicFrameChg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51074986" sldId="301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2782920219" sldId="302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382823505" sldId="303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589388527" sldId="304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224960555" sldId="305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1139136027" sldId="306"/>
        </pc:sldMkLst>
      </pc:sldChg>
      <pc:sldChg chg="addSp delSp modSp ord">
        <pc:chgData name="Liz Bacon" userId="5e474408-6bfc-44d9-b735-603a4c2e7675" providerId="ADAL" clId="{1AB94B05-33D5-48AD-9F85-87E70CC8F200}" dt="2020-02-02T16:49:15.337" v="3987"/>
        <pc:sldMkLst>
          <pc:docMk/>
          <pc:sldMk cId="693329314" sldId="307"/>
        </pc:sldMkLst>
        <pc:spChg chg="add del mod">
          <ac:chgData name="Liz Bacon" userId="5e474408-6bfc-44d9-b735-603a4c2e7675" providerId="ADAL" clId="{1AB94B05-33D5-48AD-9F85-87E70CC8F200}" dt="2020-02-02T14:53:38.737" v="1463"/>
          <ac:spMkLst>
            <pc:docMk/>
            <pc:sldMk cId="693329314" sldId="307"/>
            <ac:spMk id="6" creationId="{45A04533-9051-47C2-8708-2D8E2FABC73C}"/>
          </ac:spMkLst>
        </pc:spChg>
        <pc:spChg chg="add">
          <ac:chgData name="Liz Bacon" userId="5e474408-6bfc-44d9-b735-603a4c2e7675" providerId="ADAL" clId="{1AB94B05-33D5-48AD-9F85-87E70CC8F200}" dt="2020-02-02T16:49:15.337" v="3987"/>
          <ac:spMkLst>
            <pc:docMk/>
            <pc:sldMk cId="693329314" sldId="307"/>
            <ac:spMk id="7" creationId="{95D8CF49-DE54-4383-96E0-5A217FAAE9F7}"/>
          </ac:spMkLst>
        </pc:spChg>
        <pc:graphicFrameChg chg="mod">
          <ac:chgData name="Liz Bacon" userId="5e474408-6bfc-44d9-b735-603a4c2e7675" providerId="ADAL" clId="{1AB94B05-33D5-48AD-9F85-87E70CC8F200}" dt="2020-02-02T14:49:50.403" v="1440"/>
          <ac:graphicFrameMkLst>
            <pc:docMk/>
            <pc:sldMk cId="693329314" sldId="307"/>
            <ac:graphicFrameMk id="4" creationId="{DF03420B-F7A8-4BD9-8E6F-B4E51CB3FF03}"/>
          </ac:graphicFrameMkLst>
        </pc:graphicFrameChg>
        <pc:graphicFrameChg chg="mod">
          <ac:chgData name="Liz Bacon" userId="5e474408-6bfc-44d9-b735-603a4c2e7675" providerId="ADAL" clId="{1AB94B05-33D5-48AD-9F85-87E70CC8F200}" dt="2020-02-02T14:50:00.259" v="1442"/>
          <ac:graphicFrameMkLst>
            <pc:docMk/>
            <pc:sldMk cId="693329314" sldId="307"/>
            <ac:graphicFrameMk id="5" creationId="{5BEA39CD-C30D-494A-BACE-6CAD7D7C804C}"/>
          </ac:graphicFrameMkLst>
        </pc:graphicFrameChg>
      </pc:sldChg>
      <pc:sldChg chg="addSp delSp modSp ord">
        <pc:chgData name="Liz Bacon" userId="5e474408-6bfc-44d9-b735-603a4c2e7675" providerId="ADAL" clId="{1AB94B05-33D5-48AD-9F85-87E70CC8F200}" dt="2020-02-02T16:53:33.314" v="4128" actId="20577"/>
        <pc:sldMkLst>
          <pc:docMk/>
          <pc:sldMk cId="1248634414" sldId="308"/>
        </pc:sldMkLst>
        <pc:spChg chg="del">
          <ac:chgData name="Liz Bacon" userId="5e474408-6bfc-44d9-b735-603a4c2e7675" providerId="ADAL" clId="{1AB94B05-33D5-48AD-9F85-87E70CC8F200}" dt="2020-02-02T14:21:58.392" v="269" actId="478"/>
          <ac:spMkLst>
            <pc:docMk/>
            <pc:sldMk cId="1248634414" sldId="308"/>
            <ac:spMk id="2" creationId="{00000000-0000-0000-0000-000000000000}"/>
          </ac:spMkLst>
        </pc:spChg>
        <pc:spChg chg="del">
          <ac:chgData name="Liz Bacon" userId="5e474408-6bfc-44d9-b735-603a4c2e7675" providerId="ADAL" clId="{1AB94B05-33D5-48AD-9F85-87E70CC8F200}" dt="2020-02-02T14:21:56.112" v="268" actId="478"/>
          <ac:spMkLst>
            <pc:docMk/>
            <pc:sldMk cId="1248634414" sldId="308"/>
            <ac:spMk id="3" creationId="{00000000-0000-0000-0000-000000000000}"/>
          </ac:spMkLst>
        </pc:spChg>
        <pc:spChg chg="add del mod">
          <ac:chgData name="Liz Bacon" userId="5e474408-6bfc-44d9-b735-603a4c2e7675" providerId="ADAL" clId="{1AB94B05-33D5-48AD-9F85-87E70CC8F200}" dt="2020-02-02T14:22:33.505" v="274"/>
          <ac:spMkLst>
            <pc:docMk/>
            <pc:sldMk cId="1248634414" sldId="308"/>
            <ac:spMk id="5" creationId="{5FD128C4-BDB6-4F17-9D62-F673FAA54C95}"/>
          </ac:spMkLst>
        </pc:spChg>
        <pc:spChg chg="add mod">
          <ac:chgData name="Liz Bacon" userId="5e474408-6bfc-44d9-b735-603a4c2e7675" providerId="ADAL" clId="{1AB94B05-33D5-48AD-9F85-87E70CC8F200}" dt="2020-02-02T14:30:18.616" v="857" actId="20577"/>
          <ac:spMkLst>
            <pc:docMk/>
            <pc:sldMk cId="1248634414" sldId="308"/>
            <ac:spMk id="7" creationId="{4C1F2A61-3CCA-4284-906D-1503AED0F9CB}"/>
          </ac:spMkLst>
        </pc:spChg>
        <pc:spChg chg="add del">
          <ac:chgData name="Liz Bacon" userId="5e474408-6bfc-44d9-b735-603a4c2e7675" providerId="ADAL" clId="{1AB94B05-33D5-48AD-9F85-87E70CC8F200}" dt="2020-02-02T14:22:14.919" v="271"/>
          <ac:spMkLst>
            <pc:docMk/>
            <pc:sldMk cId="1248634414" sldId="308"/>
            <ac:spMk id="8" creationId="{5E8A6C5B-2DE2-4A05-B6EA-2538006B264B}"/>
          </ac:spMkLst>
        </pc:spChg>
        <pc:spChg chg="del">
          <ac:chgData name="Liz Bacon" userId="5e474408-6bfc-44d9-b735-603a4c2e7675" providerId="ADAL" clId="{1AB94B05-33D5-48AD-9F85-87E70CC8F200}" dt="2020-02-02T14:22:21.403" v="272"/>
          <ac:spMkLst>
            <pc:docMk/>
            <pc:sldMk cId="1248634414" sldId="308"/>
            <ac:spMk id="9" creationId="{32436568-2907-42A1-8AEB-45A9E5C2EB84}"/>
          </ac:spMkLst>
        </pc:spChg>
        <pc:spChg chg="add mod">
          <ac:chgData name="Liz Bacon" userId="5e474408-6bfc-44d9-b735-603a4c2e7675" providerId="ADAL" clId="{1AB94B05-33D5-48AD-9F85-87E70CC8F200}" dt="2020-02-02T16:53:33.314" v="4128" actId="20577"/>
          <ac:spMkLst>
            <pc:docMk/>
            <pc:sldMk cId="1248634414" sldId="308"/>
            <ac:spMk id="10" creationId="{4AAF6DDD-2230-4FA1-A210-D6EF04509973}"/>
          </ac:spMkLst>
        </pc:spChg>
        <pc:spChg chg="add del">
          <ac:chgData name="Liz Bacon" userId="5e474408-6bfc-44d9-b735-603a4c2e7675" providerId="ADAL" clId="{1AB94B05-33D5-48AD-9F85-87E70CC8F200}" dt="2020-02-02T14:31:56.380" v="877"/>
          <ac:spMkLst>
            <pc:docMk/>
            <pc:sldMk cId="1248634414" sldId="308"/>
            <ac:spMk id="11" creationId="{2ECE9A8C-460A-4AA9-A26E-B622A8F32BAF}"/>
          </ac:spMkLst>
        </pc:spChg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1820968242" sldId="309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854793469" sldId="310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4059173742" sldId="311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021749532" sldId="312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4004983756" sldId="313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790158864" sldId="314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380913398" sldId="316"/>
        </pc:sldMkLst>
      </pc:sldChg>
      <pc:sldChg chg="add del">
        <pc:chgData name="Liz Bacon" userId="5e474408-6bfc-44d9-b735-603a4c2e7675" providerId="ADAL" clId="{1AB94B05-33D5-48AD-9F85-87E70CC8F200}" dt="2020-02-02T16:45:13.105" v="3905" actId="2696"/>
        <pc:sldMkLst>
          <pc:docMk/>
          <pc:sldMk cId="509262578" sldId="317"/>
        </pc:sldMkLst>
      </pc:sldChg>
      <pc:sldChg chg="addSp delSp modSp add">
        <pc:chgData name="Liz Bacon" userId="5e474408-6bfc-44d9-b735-603a4c2e7675" providerId="ADAL" clId="{1AB94B05-33D5-48AD-9F85-87E70CC8F200}" dt="2020-02-02T16:49:09.992" v="3984"/>
        <pc:sldMkLst>
          <pc:docMk/>
          <pc:sldMk cId="3598507415" sldId="318"/>
        </pc:sldMkLst>
        <pc:spChg chg="add del">
          <ac:chgData name="Liz Bacon" userId="5e474408-6bfc-44d9-b735-603a4c2e7675" providerId="ADAL" clId="{1AB94B05-33D5-48AD-9F85-87E70CC8F200}" dt="2020-02-02T14:31:31.486" v="868"/>
          <ac:spMkLst>
            <pc:docMk/>
            <pc:sldMk cId="3598507415" sldId="318"/>
            <ac:spMk id="4" creationId="{F80DD275-2129-4690-A04B-842A6A510187}"/>
          </ac:spMkLst>
        </pc:spChg>
        <pc:spChg chg="add del">
          <ac:chgData name="Liz Bacon" userId="5e474408-6bfc-44d9-b735-603a4c2e7675" providerId="ADAL" clId="{1AB94B05-33D5-48AD-9F85-87E70CC8F200}" dt="2020-02-02T14:32:10.209" v="881"/>
          <ac:spMkLst>
            <pc:docMk/>
            <pc:sldMk cId="3598507415" sldId="318"/>
            <ac:spMk id="5" creationId="{630B3E57-F638-4174-B9D5-732D659C278A}"/>
          </ac:spMkLst>
        </pc:spChg>
        <pc:spChg chg="add">
          <ac:chgData name="Liz Bacon" userId="5e474408-6bfc-44d9-b735-603a4c2e7675" providerId="ADAL" clId="{1AB94B05-33D5-48AD-9F85-87E70CC8F200}" dt="2020-02-02T16:49:09.992" v="3984"/>
          <ac:spMkLst>
            <pc:docMk/>
            <pc:sldMk cId="3598507415" sldId="318"/>
            <ac:spMk id="6" creationId="{264B4F06-298F-4AB5-B685-1A86B5D9ECD1}"/>
          </ac:spMkLst>
        </pc:spChg>
        <pc:spChg chg="mod">
          <ac:chgData name="Liz Bacon" userId="5e474408-6bfc-44d9-b735-603a4c2e7675" providerId="ADAL" clId="{1AB94B05-33D5-48AD-9F85-87E70CC8F200}" dt="2020-02-02T14:54:56.875" v="1483" actId="115"/>
          <ac:spMkLst>
            <pc:docMk/>
            <pc:sldMk cId="3598507415" sldId="318"/>
            <ac:spMk id="7" creationId="{4C1F2A61-3CCA-4284-906D-1503AED0F9CB}"/>
          </ac:spMkLst>
        </pc:spChg>
        <pc:spChg chg="del mod">
          <ac:chgData name="Liz Bacon" userId="5e474408-6bfc-44d9-b735-603a4c2e7675" providerId="ADAL" clId="{1AB94B05-33D5-48AD-9F85-87E70CC8F200}" dt="2020-02-02T14:49:19.764" v="1432" actId="478"/>
          <ac:spMkLst>
            <pc:docMk/>
            <pc:sldMk cId="3598507415" sldId="318"/>
            <ac:spMk id="10" creationId="{4AAF6DDD-2230-4FA1-A210-D6EF04509973}"/>
          </ac:spMkLst>
        </pc:spChg>
      </pc:sldChg>
      <pc:sldChg chg="addSp delSp modSp add">
        <pc:chgData name="Liz Bacon" userId="5e474408-6bfc-44d9-b735-603a4c2e7675" providerId="ADAL" clId="{1AB94B05-33D5-48AD-9F85-87E70CC8F200}" dt="2020-02-02T16:49:17.558" v="3988"/>
        <pc:sldMkLst>
          <pc:docMk/>
          <pc:sldMk cId="959088766" sldId="319"/>
        </pc:sldMkLst>
        <pc:spChg chg="add del mod">
          <ac:chgData name="Liz Bacon" userId="5e474408-6bfc-44d9-b735-603a4c2e7675" providerId="ADAL" clId="{1AB94B05-33D5-48AD-9F85-87E70CC8F200}" dt="2020-02-02T15:02:32.915" v="1673"/>
          <ac:spMkLst>
            <pc:docMk/>
            <pc:sldMk cId="959088766" sldId="319"/>
            <ac:spMk id="2" creationId="{AA33C95F-104C-4F26-8BB5-EB5CC954DF8B}"/>
          </ac:spMkLst>
        </pc:spChg>
        <pc:spChg chg="add del">
          <ac:chgData name="Liz Bacon" userId="5e474408-6bfc-44d9-b735-603a4c2e7675" providerId="ADAL" clId="{1AB94B05-33D5-48AD-9F85-87E70CC8F200}" dt="2020-02-02T14:32:09.367" v="880"/>
          <ac:spMkLst>
            <pc:docMk/>
            <pc:sldMk cId="959088766" sldId="319"/>
            <ac:spMk id="4" creationId="{38B55CAB-0604-4859-A7F1-8E9CD62EC627}"/>
          </ac:spMkLst>
        </pc:spChg>
        <pc:spChg chg="add del mod">
          <ac:chgData name="Liz Bacon" userId="5e474408-6bfc-44d9-b735-603a4c2e7675" providerId="ADAL" clId="{1AB94B05-33D5-48AD-9F85-87E70CC8F200}" dt="2020-02-02T14:56:01.184" v="1516" actId="478"/>
          <ac:spMkLst>
            <pc:docMk/>
            <pc:sldMk cId="959088766" sldId="319"/>
            <ac:spMk id="5" creationId="{5A6D3A5B-EB94-40E5-9167-0093EA830173}"/>
          </ac:spMkLst>
        </pc:spChg>
        <pc:spChg chg="add mod">
          <ac:chgData name="Liz Bacon" userId="5e474408-6bfc-44d9-b735-603a4c2e7675" providerId="ADAL" clId="{1AB94B05-33D5-48AD-9F85-87E70CC8F200}" dt="2020-02-02T15:16:31.066" v="1997" actId="1076"/>
          <ac:spMkLst>
            <pc:docMk/>
            <pc:sldMk cId="959088766" sldId="319"/>
            <ac:spMk id="6" creationId="{3B57ED08-444A-40CF-ADDE-C84218593D24}"/>
          </ac:spMkLst>
        </pc:spChg>
        <pc:spChg chg="del mod">
          <ac:chgData name="Liz Bacon" userId="5e474408-6bfc-44d9-b735-603a4c2e7675" providerId="ADAL" clId="{1AB94B05-33D5-48AD-9F85-87E70CC8F200}" dt="2020-02-02T15:02:32.905" v="1671" actId="478"/>
          <ac:spMkLst>
            <pc:docMk/>
            <pc:sldMk cId="959088766" sldId="319"/>
            <ac:spMk id="7" creationId="{4C1F2A61-3CCA-4284-906D-1503AED0F9CB}"/>
          </ac:spMkLst>
        </pc:spChg>
        <pc:spChg chg="add mod">
          <ac:chgData name="Liz Bacon" userId="5e474408-6bfc-44d9-b735-603a4c2e7675" providerId="ADAL" clId="{1AB94B05-33D5-48AD-9F85-87E70CC8F200}" dt="2020-02-02T15:16:33.202" v="1998" actId="1076"/>
          <ac:spMkLst>
            <pc:docMk/>
            <pc:sldMk cId="959088766" sldId="319"/>
            <ac:spMk id="8" creationId="{6E13FFDD-F69B-454E-BAE5-22BDFFF8D5DE}"/>
          </ac:spMkLst>
        </pc:spChg>
        <pc:spChg chg="del">
          <ac:chgData name="Liz Bacon" userId="5e474408-6bfc-44d9-b735-603a4c2e7675" providerId="ADAL" clId="{1AB94B05-33D5-48AD-9F85-87E70CC8F200}" dt="2020-02-02T14:53:50.766" v="1464" actId="478"/>
          <ac:spMkLst>
            <pc:docMk/>
            <pc:sldMk cId="959088766" sldId="319"/>
            <ac:spMk id="10" creationId="{4AAF6DDD-2230-4FA1-A210-D6EF04509973}"/>
          </ac:spMkLst>
        </pc:spChg>
        <pc:spChg chg="add">
          <ac:chgData name="Liz Bacon" userId="5e474408-6bfc-44d9-b735-603a4c2e7675" providerId="ADAL" clId="{1AB94B05-33D5-48AD-9F85-87E70CC8F200}" dt="2020-02-02T16:49:17.558" v="3988"/>
          <ac:spMkLst>
            <pc:docMk/>
            <pc:sldMk cId="959088766" sldId="319"/>
            <ac:spMk id="11" creationId="{01D657A9-6248-46EC-A782-0B12CC2C713B}"/>
          </ac:spMkLst>
        </pc:spChg>
      </pc:sldChg>
      <pc:sldChg chg="addSp delSp modSp add ord">
        <pc:chgData name="Liz Bacon" userId="5e474408-6bfc-44d9-b735-603a4c2e7675" providerId="ADAL" clId="{1AB94B05-33D5-48AD-9F85-87E70CC8F200}" dt="2020-02-02T16:49:24.088" v="3991"/>
        <pc:sldMkLst>
          <pc:docMk/>
          <pc:sldMk cId="3461459014" sldId="320"/>
        </pc:sldMkLst>
        <pc:spChg chg="add">
          <ac:chgData name="Liz Bacon" userId="5e474408-6bfc-44d9-b735-603a4c2e7675" providerId="ADAL" clId="{1AB94B05-33D5-48AD-9F85-87E70CC8F200}" dt="2020-02-02T16:49:24.088" v="3991"/>
          <ac:spMkLst>
            <pc:docMk/>
            <pc:sldMk cId="3461459014" sldId="320"/>
            <ac:spMk id="4" creationId="{691DC3E8-E046-4072-8FEF-9406A1E3AE14}"/>
          </ac:spMkLst>
        </pc:spChg>
        <pc:spChg chg="mod">
          <ac:chgData name="Liz Bacon" userId="5e474408-6bfc-44d9-b735-603a4c2e7675" providerId="ADAL" clId="{1AB94B05-33D5-48AD-9F85-87E70CC8F200}" dt="2020-02-02T16:00:01.610" v="2351" actId="1076"/>
          <ac:spMkLst>
            <pc:docMk/>
            <pc:sldMk cId="3461459014" sldId="320"/>
            <ac:spMk id="7" creationId="{4C1F2A61-3CCA-4284-906D-1503AED0F9CB}"/>
          </ac:spMkLst>
        </pc:spChg>
        <pc:spChg chg="del">
          <ac:chgData name="Liz Bacon" userId="5e474408-6bfc-44d9-b735-603a4c2e7675" providerId="ADAL" clId="{1AB94B05-33D5-48AD-9F85-87E70CC8F200}" dt="2020-02-02T15:20:59.873" v="2038" actId="478"/>
          <ac:spMkLst>
            <pc:docMk/>
            <pc:sldMk cId="3461459014" sldId="320"/>
            <ac:spMk id="10" creationId="{4AAF6DDD-2230-4FA1-A210-D6EF04509973}"/>
          </ac:spMkLst>
        </pc:spChg>
      </pc:sldChg>
      <pc:sldChg chg="addSp modSp add ord">
        <pc:chgData name="Liz Bacon" userId="5e474408-6bfc-44d9-b735-603a4c2e7675" providerId="ADAL" clId="{1AB94B05-33D5-48AD-9F85-87E70CC8F200}" dt="2020-02-02T16:49:31.906" v="3995"/>
        <pc:sldMkLst>
          <pc:docMk/>
          <pc:sldMk cId="3687421872" sldId="321"/>
        </pc:sldMkLst>
        <pc:spChg chg="add">
          <ac:chgData name="Liz Bacon" userId="5e474408-6bfc-44d9-b735-603a4c2e7675" providerId="ADAL" clId="{1AB94B05-33D5-48AD-9F85-87E70CC8F200}" dt="2020-02-02T16:49:31.906" v="3995"/>
          <ac:spMkLst>
            <pc:docMk/>
            <pc:sldMk cId="3687421872" sldId="321"/>
            <ac:spMk id="4" creationId="{B5A03AA2-E663-47F4-B552-F2DE51574B7B}"/>
          </ac:spMkLst>
        </pc:spChg>
        <pc:spChg chg="mod">
          <ac:chgData name="Liz Bacon" userId="5e474408-6bfc-44d9-b735-603a4c2e7675" providerId="ADAL" clId="{1AB94B05-33D5-48AD-9F85-87E70CC8F200}" dt="2020-02-02T16:06:23.947" v="2557" actId="20577"/>
          <ac:spMkLst>
            <pc:docMk/>
            <pc:sldMk cId="3687421872" sldId="321"/>
            <ac:spMk id="7" creationId="{4C1F2A61-3CCA-4284-906D-1503AED0F9CB}"/>
          </ac:spMkLst>
        </pc:spChg>
        <pc:spChg chg="mod">
          <ac:chgData name="Liz Bacon" userId="5e474408-6bfc-44d9-b735-603a4c2e7675" providerId="ADAL" clId="{1AB94B05-33D5-48AD-9F85-87E70CC8F200}" dt="2020-02-02T16:29:50.515" v="3237" actId="12"/>
          <ac:spMkLst>
            <pc:docMk/>
            <pc:sldMk cId="3687421872" sldId="321"/>
            <ac:spMk id="10" creationId="{4AAF6DDD-2230-4FA1-A210-D6EF04509973}"/>
          </ac:spMkLst>
        </pc:spChg>
      </pc:sldChg>
      <pc:sldChg chg="addSp modSp modNotes">
        <pc:chgData name="Liz Bacon" userId="5e474408-6bfc-44d9-b735-603a4c2e7675" providerId="ADAL" clId="{1AB94B05-33D5-48AD-9F85-87E70CC8F200}" dt="2020-02-02T16:46:50.642" v="3934"/>
        <pc:sldMkLst>
          <pc:docMk/>
          <pc:sldMk cId="1233463562" sldId="503"/>
        </pc:sldMkLst>
        <pc:spChg chg="add">
          <ac:chgData name="Liz Bacon" userId="5e474408-6bfc-44d9-b735-603a4c2e7675" providerId="ADAL" clId="{1AB94B05-33D5-48AD-9F85-87E70CC8F200}" dt="2020-02-02T16:46:50.642" v="3934"/>
          <ac:spMkLst>
            <pc:docMk/>
            <pc:sldMk cId="1233463562" sldId="503"/>
            <ac:spMk id="4" creationId="{694BFD04-92BC-4620-BA69-7561E7B1F27A}"/>
          </ac:spMkLst>
        </pc:spChg>
        <pc:spChg chg="mod">
          <ac:chgData name="Liz Bacon" userId="5e474408-6bfc-44d9-b735-603a4c2e7675" providerId="ADAL" clId="{1AB94B05-33D5-48AD-9F85-87E70CC8F200}" dt="2020-02-02T16:27:24.573" v="3059" actId="20577"/>
          <ac:spMkLst>
            <pc:docMk/>
            <pc:sldMk cId="1233463562" sldId="503"/>
            <ac:spMk id="8" creationId="{D2E5C551-D9D8-4580-8302-D7F93FEE27F5}"/>
          </ac:spMkLst>
        </pc:spChg>
        <pc:graphicFrameChg chg="mod modGraphic">
          <ac:chgData name="Liz Bacon" userId="5e474408-6bfc-44d9-b735-603a4c2e7675" providerId="ADAL" clId="{1AB94B05-33D5-48AD-9F85-87E70CC8F200}" dt="2020-02-02T16:27:21.487" v="3058" actId="1076"/>
          <ac:graphicFrameMkLst>
            <pc:docMk/>
            <pc:sldMk cId="1233463562" sldId="503"/>
            <ac:graphicFrameMk id="2" creationId="{1A36A658-3847-47D1-952B-F9C8321DC4B8}"/>
          </ac:graphicFrameMkLst>
        </pc:graphicFrameChg>
      </pc:sldChg>
      <pc:sldChg chg="addSp modSp add ord modNotes">
        <pc:chgData name="Liz Bacon" userId="5e474408-6bfc-44d9-b735-603a4c2e7675" providerId="ADAL" clId="{1AB94B05-33D5-48AD-9F85-87E70CC8F200}" dt="2020-02-02T16:48:55.584" v="3978"/>
        <pc:sldMkLst>
          <pc:docMk/>
          <pc:sldMk cId="3402813627" sldId="504"/>
        </pc:sldMkLst>
        <pc:spChg chg="mod">
          <ac:chgData name="Liz Bacon" userId="5e474408-6bfc-44d9-b735-603a4c2e7675" providerId="ADAL" clId="{1AB94B05-33D5-48AD-9F85-87E70CC8F200}" dt="2020-02-02T16:10:29.354" v="2689" actId="255"/>
          <ac:spMkLst>
            <pc:docMk/>
            <pc:sldMk cId="3402813627" sldId="504"/>
            <ac:spMk id="2" creationId="{00000000-0000-0000-0000-000000000000}"/>
          </ac:spMkLst>
        </pc:spChg>
        <pc:spChg chg="add">
          <ac:chgData name="Liz Bacon" userId="5e474408-6bfc-44d9-b735-603a4c2e7675" providerId="ADAL" clId="{1AB94B05-33D5-48AD-9F85-87E70CC8F200}" dt="2020-02-02T16:48:55.584" v="3978"/>
          <ac:spMkLst>
            <pc:docMk/>
            <pc:sldMk cId="3402813627" sldId="504"/>
            <ac:spMk id="6" creationId="{D8D3D0A0-AD40-405F-82BA-79EB9A4E4DED}"/>
          </ac:spMkLst>
        </pc:spChg>
      </pc:sldChg>
      <pc:sldChg chg="addSp modSp add ord modNotes">
        <pc:chgData name="Liz Bacon" userId="5e474408-6bfc-44d9-b735-603a4c2e7675" providerId="ADAL" clId="{1AB94B05-33D5-48AD-9F85-87E70CC8F200}" dt="2020-02-02T16:48:44.518" v="3977" actId="14100"/>
        <pc:sldMkLst>
          <pc:docMk/>
          <pc:sldMk cId="3886660930" sldId="505"/>
        </pc:sldMkLst>
        <pc:spChg chg="mod">
          <ac:chgData name="Liz Bacon" userId="5e474408-6bfc-44d9-b735-603a4c2e7675" providerId="ADAL" clId="{1AB94B05-33D5-48AD-9F85-87E70CC8F200}" dt="2020-02-02T16:10:17.345" v="2688" actId="255"/>
          <ac:spMkLst>
            <pc:docMk/>
            <pc:sldMk cId="3886660930" sldId="505"/>
            <ac:spMk id="2" creationId="{00000000-0000-0000-0000-000000000000}"/>
          </ac:spMkLst>
        </pc:spChg>
        <pc:spChg chg="add mod">
          <ac:chgData name="Liz Bacon" userId="5e474408-6bfc-44d9-b735-603a4c2e7675" providerId="ADAL" clId="{1AB94B05-33D5-48AD-9F85-87E70CC8F200}" dt="2020-02-02T16:48:44.518" v="3977" actId="14100"/>
          <ac:spMkLst>
            <pc:docMk/>
            <pc:sldMk cId="3886660930" sldId="505"/>
            <ac:spMk id="5" creationId="{10A7DEEB-3322-48AA-AD17-70FA4ADE164C}"/>
          </ac:spMkLst>
        </pc:spChg>
      </pc:sldChg>
      <pc:sldChg chg="addSp delSp add del setBg delDesignElem">
        <pc:chgData name="Liz Bacon" userId="5e474408-6bfc-44d9-b735-603a4c2e7675" providerId="ADAL" clId="{1AB94B05-33D5-48AD-9F85-87E70CC8F200}" dt="2020-02-02T16:49:25.602" v="3992"/>
        <pc:sldMkLst>
          <pc:docMk/>
          <pc:sldMk cId="3179436918" sldId="506"/>
        </pc:sldMkLst>
        <pc:spChg chg="add">
          <ac:chgData name="Liz Bacon" userId="5e474408-6bfc-44d9-b735-603a4c2e7675" providerId="ADAL" clId="{1AB94B05-33D5-48AD-9F85-87E70CC8F200}" dt="2020-02-02T16:49:25.602" v="3992"/>
          <ac:spMkLst>
            <pc:docMk/>
            <pc:sldMk cId="3179436918" sldId="506"/>
            <ac:spMk id="4" creationId="{084EEEAB-507A-44F9-95F4-79D61B1E4311}"/>
          </ac:spMkLst>
        </pc:spChg>
        <pc:spChg chg="add del">
          <ac:chgData name="Liz Bacon" userId="5e474408-6bfc-44d9-b735-603a4c2e7675" providerId="ADAL" clId="{1AB94B05-33D5-48AD-9F85-87E70CC8F200}" dt="2020-02-02T15:20:21.390" v="2021"/>
          <ac:spMkLst>
            <pc:docMk/>
            <pc:sldMk cId="3179436918" sldId="506"/>
            <ac:spMk id="12" creationId="{CA815F2C-4E80-4019-8E59-FAD3F7F8473D}"/>
          </ac:spMkLst>
        </pc:spChg>
      </pc:sldChg>
      <pc:sldChg chg="addSp modSp add">
        <pc:chgData name="Liz Bacon" userId="5e474408-6bfc-44d9-b735-603a4c2e7675" providerId="ADAL" clId="{1AB94B05-33D5-48AD-9F85-87E70CC8F200}" dt="2020-02-02T16:48:57.616" v="3979"/>
        <pc:sldMkLst>
          <pc:docMk/>
          <pc:sldMk cId="1893089865" sldId="509"/>
        </pc:sldMkLst>
        <pc:spChg chg="add">
          <ac:chgData name="Liz Bacon" userId="5e474408-6bfc-44d9-b735-603a4c2e7675" providerId="ADAL" clId="{1AB94B05-33D5-48AD-9F85-87E70CC8F200}" dt="2020-02-02T16:48:57.616" v="3979"/>
          <ac:spMkLst>
            <pc:docMk/>
            <pc:sldMk cId="1893089865" sldId="509"/>
            <ac:spMk id="3" creationId="{7A981DC6-2BDB-4CF9-BD94-8963DE054AC3}"/>
          </ac:spMkLst>
        </pc:spChg>
        <pc:spChg chg="mod">
          <ac:chgData name="Liz Bacon" userId="5e474408-6bfc-44d9-b735-603a4c2e7675" providerId="ADAL" clId="{1AB94B05-33D5-48AD-9F85-87E70CC8F200}" dt="2020-02-02T16:11:07.044" v="2692" actId="113"/>
          <ac:spMkLst>
            <pc:docMk/>
            <pc:sldMk cId="1893089865" sldId="509"/>
            <ac:spMk id="8" creationId="{DF0C9192-C807-423A-B48F-A2F6CFC83976}"/>
          </ac:spMkLst>
        </pc:spChg>
      </pc:sldChg>
      <pc:sldChg chg="addSp delSp modSp add modNotes">
        <pc:chgData name="Liz Bacon" userId="5e474408-6bfc-44d9-b735-603a4c2e7675" providerId="ADAL" clId="{1AB94B05-33D5-48AD-9F85-87E70CC8F200}" dt="2020-02-02T16:49:00.440" v="3980"/>
        <pc:sldMkLst>
          <pc:docMk/>
          <pc:sldMk cId="2703364210" sldId="511"/>
        </pc:sldMkLst>
        <pc:spChg chg="add mod">
          <ac:chgData name="Liz Bacon" userId="5e474408-6bfc-44d9-b735-603a4c2e7675" providerId="ADAL" clId="{1AB94B05-33D5-48AD-9F85-87E70CC8F200}" dt="2020-02-02T16:12:48.621" v="2757" actId="255"/>
          <ac:spMkLst>
            <pc:docMk/>
            <pc:sldMk cId="2703364210" sldId="511"/>
            <ac:spMk id="3" creationId="{F20C0558-2A3F-4DAE-B747-C8905D656F61}"/>
          </ac:spMkLst>
        </pc:spChg>
        <pc:spChg chg="add">
          <ac:chgData name="Liz Bacon" userId="5e474408-6bfc-44d9-b735-603a4c2e7675" providerId="ADAL" clId="{1AB94B05-33D5-48AD-9F85-87E70CC8F200}" dt="2020-02-02T16:49:00.440" v="3980"/>
          <ac:spMkLst>
            <pc:docMk/>
            <pc:sldMk cId="2703364210" sldId="511"/>
            <ac:spMk id="4" creationId="{AA8BA10C-4CB7-4673-8270-D9FF219022E8}"/>
          </ac:spMkLst>
        </pc:spChg>
        <pc:spChg chg="del mod">
          <ac:chgData name="Liz Bacon" userId="5e474408-6bfc-44d9-b735-603a4c2e7675" providerId="ADAL" clId="{1AB94B05-33D5-48AD-9F85-87E70CC8F200}" dt="2020-02-02T16:12:42.935" v="2756"/>
          <ac:spMkLst>
            <pc:docMk/>
            <pc:sldMk cId="2703364210" sldId="511"/>
            <ac:spMk id="9" creationId="{A04BDE71-5CA7-463A-9C4F-D71DBE29D43C}"/>
          </ac:spMkLst>
        </pc:spChg>
      </pc:sldChg>
      <pc:sldChg chg="addSp modSp add">
        <pc:chgData name="Liz Bacon" userId="5e474408-6bfc-44d9-b735-603a4c2e7675" providerId="ADAL" clId="{1AB94B05-33D5-48AD-9F85-87E70CC8F200}" dt="2020-02-02T16:49:01.928" v="3981"/>
        <pc:sldMkLst>
          <pc:docMk/>
          <pc:sldMk cId="1318963622" sldId="512"/>
        </pc:sldMkLst>
        <pc:spChg chg="add">
          <ac:chgData name="Liz Bacon" userId="5e474408-6bfc-44d9-b735-603a4c2e7675" providerId="ADAL" clId="{1AB94B05-33D5-48AD-9F85-87E70CC8F200}" dt="2020-02-02T16:49:01.928" v="3981"/>
          <ac:spMkLst>
            <pc:docMk/>
            <pc:sldMk cId="1318963622" sldId="512"/>
            <ac:spMk id="4" creationId="{05837086-06E9-4D2D-BD6E-61BEEFCC9498}"/>
          </ac:spMkLst>
        </pc:spChg>
        <pc:spChg chg="mod">
          <ac:chgData name="Liz Bacon" userId="5e474408-6bfc-44d9-b735-603a4c2e7675" providerId="ADAL" clId="{1AB94B05-33D5-48AD-9F85-87E70CC8F200}" dt="2020-02-02T16:12:32.405" v="2751" actId="20577"/>
          <ac:spMkLst>
            <pc:docMk/>
            <pc:sldMk cId="1318963622" sldId="512"/>
            <ac:spMk id="9" creationId="{A04BDE71-5CA7-463A-9C4F-D71DBE29D43C}"/>
          </ac:spMkLst>
        </pc:spChg>
      </pc:sldChg>
      <pc:sldChg chg="addSp add">
        <pc:chgData name="Liz Bacon" userId="5e474408-6bfc-44d9-b735-603a4c2e7675" providerId="ADAL" clId="{1AB94B05-33D5-48AD-9F85-87E70CC8F200}" dt="2020-02-02T16:49:05.790" v="3983"/>
        <pc:sldMkLst>
          <pc:docMk/>
          <pc:sldMk cId="3921634019" sldId="513"/>
        </pc:sldMkLst>
        <pc:spChg chg="add">
          <ac:chgData name="Liz Bacon" userId="5e474408-6bfc-44d9-b735-603a4c2e7675" providerId="ADAL" clId="{1AB94B05-33D5-48AD-9F85-87E70CC8F200}" dt="2020-02-02T16:49:05.790" v="3983"/>
          <ac:spMkLst>
            <pc:docMk/>
            <pc:sldMk cId="3921634019" sldId="513"/>
            <ac:spMk id="4" creationId="{092DA412-AC00-443F-B07B-4E802B6CAF9B}"/>
          </ac:spMkLst>
        </pc:spChg>
      </pc:sldChg>
      <pc:sldChg chg="add del">
        <pc:chgData name="Liz Bacon" userId="5e474408-6bfc-44d9-b735-603a4c2e7675" providerId="ADAL" clId="{1AB94B05-33D5-48AD-9F85-87E70CC8F200}" dt="2020-02-02T14:43:52.876" v="1103" actId="2696"/>
        <pc:sldMkLst>
          <pc:docMk/>
          <pc:sldMk cId="605775186" sldId="514"/>
        </pc:sldMkLst>
      </pc:sldChg>
      <pc:sldChg chg="addSp delSp modSp add ord">
        <pc:chgData name="Liz Bacon" userId="5e474408-6bfc-44d9-b735-603a4c2e7675" providerId="ADAL" clId="{1AB94B05-33D5-48AD-9F85-87E70CC8F200}" dt="2020-02-02T16:49:13.415" v="3986"/>
        <pc:sldMkLst>
          <pc:docMk/>
          <pc:sldMk cId="3579045762" sldId="514"/>
        </pc:sldMkLst>
        <pc:spChg chg="add">
          <ac:chgData name="Liz Bacon" userId="5e474408-6bfc-44d9-b735-603a4c2e7675" providerId="ADAL" clId="{1AB94B05-33D5-48AD-9F85-87E70CC8F200}" dt="2020-02-02T16:49:13.415" v="3986"/>
          <ac:spMkLst>
            <pc:docMk/>
            <pc:sldMk cId="3579045762" sldId="514"/>
            <ac:spMk id="4" creationId="{32250BF4-6410-46E2-ABDD-9976CF66D066}"/>
          </ac:spMkLst>
        </pc:spChg>
        <pc:spChg chg="mod">
          <ac:chgData name="Liz Bacon" userId="5e474408-6bfc-44d9-b735-603a4c2e7675" providerId="ADAL" clId="{1AB94B05-33D5-48AD-9F85-87E70CC8F200}" dt="2020-02-02T14:55:05.782" v="1489" actId="20577"/>
          <ac:spMkLst>
            <pc:docMk/>
            <pc:sldMk cId="3579045762" sldId="514"/>
            <ac:spMk id="7" creationId="{4C1F2A61-3CCA-4284-906D-1503AED0F9CB}"/>
          </ac:spMkLst>
        </pc:spChg>
        <pc:spChg chg="del">
          <ac:chgData name="Liz Bacon" userId="5e474408-6bfc-44d9-b735-603a4c2e7675" providerId="ADAL" clId="{1AB94B05-33D5-48AD-9F85-87E70CC8F200}" dt="2020-02-02T14:48:23.316" v="1362" actId="478"/>
          <ac:spMkLst>
            <pc:docMk/>
            <pc:sldMk cId="3579045762" sldId="514"/>
            <ac:spMk id="10" creationId="{4AAF6DDD-2230-4FA1-A210-D6EF04509973}"/>
          </ac:spMkLst>
        </pc:spChg>
      </pc:sldChg>
      <pc:sldChg chg="addSp delSp modSp add">
        <pc:chgData name="Liz Bacon" userId="5e474408-6bfc-44d9-b735-603a4c2e7675" providerId="ADAL" clId="{1AB94B05-33D5-48AD-9F85-87E70CC8F200}" dt="2020-02-02T16:49:19.391" v="3989"/>
        <pc:sldMkLst>
          <pc:docMk/>
          <pc:sldMk cId="2543039006" sldId="515"/>
        </pc:sldMkLst>
        <pc:spChg chg="del">
          <ac:chgData name="Liz Bacon" userId="5e474408-6bfc-44d9-b735-603a4c2e7675" providerId="ADAL" clId="{1AB94B05-33D5-48AD-9F85-87E70CC8F200}" dt="2020-02-02T15:13:20.192" v="1975"/>
          <ac:spMkLst>
            <pc:docMk/>
            <pc:sldMk cId="2543039006" sldId="515"/>
            <ac:spMk id="2" creationId="{AF52309E-E5A4-452D-8C2C-7C2D406B76FD}"/>
          </ac:spMkLst>
        </pc:spChg>
        <pc:spChg chg="add mod">
          <ac:chgData name="Liz Bacon" userId="5e474408-6bfc-44d9-b735-603a4c2e7675" providerId="ADAL" clId="{1AB94B05-33D5-48AD-9F85-87E70CC8F200}" dt="2020-02-02T15:17:26.380" v="2015" actId="20577"/>
          <ac:spMkLst>
            <pc:docMk/>
            <pc:sldMk cId="2543039006" sldId="515"/>
            <ac:spMk id="3" creationId="{D7019E51-1A59-40A6-B91C-A71D466C9456}"/>
          </ac:spMkLst>
        </pc:spChg>
        <pc:spChg chg="del">
          <ac:chgData name="Liz Bacon" userId="5e474408-6bfc-44d9-b735-603a4c2e7675" providerId="ADAL" clId="{1AB94B05-33D5-48AD-9F85-87E70CC8F200}" dt="2020-02-02T15:13:26.213" v="1976"/>
          <ac:spMkLst>
            <pc:docMk/>
            <pc:sldMk cId="2543039006" sldId="515"/>
            <ac:spMk id="4" creationId="{DDEBF6CA-5B9A-4994-B81C-FCD60705BE93}"/>
          </ac:spMkLst>
        </pc:spChg>
        <pc:spChg chg="add">
          <ac:chgData name="Liz Bacon" userId="5e474408-6bfc-44d9-b735-603a4c2e7675" providerId="ADAL" clId="{1AB94B05-33D5-48AD-9F85-87E70CC8F200}" dt="2020-02-02T16:49:19.391" v="3989"/>
          <ac:spMkLst>
            <pc:docMk/>
            <pc:sldMk cId="2543039006" sldId="515"/>
            <ac:spMk id="6" creationId="{0C660DD0-3401-402A-835E-C7E558966760}"/>
          </ac:spMkLst>
        </pc:spChg>
        <pc:spChg chg="mod">
          <ac:chgData name="Liz Bacon" userId="5e474408-6bfc-44d9-b735-603a4c2e7675" providerId="ADAL" clId="{1AB94B05-33D5-48AD-9F85-87E70CC8F200}" dt="2020-02-02T15:16:41.712" v="1999" actId="1076"/>
          <ac:spMkLst>
            <pc:docMk/>
            <pc:sldMk cId="2543039006" sldId="515"/>
            <ac:spMk id="7" creationId="{4C1F2A61-3CCA-4284-906D-1503AED0F9CB}"/>
          </ac:spMkLst>
        </pc:spChg>
      </pc:sldChg>
      <pc:sldChg chg="addSp modSp ord modNotes">
        <pc:chgData name="Liz Bacon" userId="5e474408-6bfc-44d9-b735-603a4c2e7675" providerId="ADAL" clId="{1AB94B05-33D5-48AD-9F85-87E70CC8F200}" dt="2020-02-02T16:49:21.310" v="3990"/>
        <pc:sldMkLst>
          <pc:docMk/>
          <pc:sldMk cId="1915721085" sldId="516"/>
        </pc:sldMkLst>
        <pc:spChg chg="mod">
          <ac:chgData name="Liz Bacon" userId="5e474408-6bfc-44d9-b735-603a4c2e7675" providerId="ADAL" clId="{1AB94B05-33D5-48AD-9F85-87E70CC8F200}" dt="2020-02-02T16:13:32.667" v="2758" actId="1076"/>
          <ac:spMkLst>
            <pc:docMk/>
            <pc:sldMk cId="1915721085" sldId="516"/>
            <ac:spMk id="2" creationId="{71FD3B9C-0B55-4404-8548-25BAC80F82C7}"/>
          </ac:spMkLst>
        </pc:spChg>
        <pc:spChg chg="add mod">
          <ac:chgData name="Liz Bacon" userId="5e474408-6bfc-44d9-b735-603a4c2e7675" providerId="ADAL" clId="{1AB94B05-33D5-48AD-9F85-87E70CC8F200}" dt="2020-02-02T15:14:19.304" v="1984" actId="14100"/>
          <ac:spMkLst>
            <pc:docMk/>
            <pc:sldMk cId="1915721085" sldId="516"/>
            <ac:spMk id="3" creationId="{6554E389-DBA9-4B81-B755-BCA3CFBC91EF}"/>
          </ac:spMkLst>
        </pc:spChg>
        <pc:spChg chg="add">
          <ac:chgData name="Liz Bacon" userId="5e474408-6bfc-44d9-b735-603a4c2e7675" providerId="ADAL" clId="{1AB94B05-33D5-48AD-9F85-87E70CC8F200}" dt="2020-02-02T16:49:21.310" v="3990"/>
          <ac:spMkLst>
            <pc:docMk/>
            <pc:sldMk cId="1915721085" sldId="516"/>
            <ac:spMk id="4" creationId="{A68458EE-EC1E-43A2-B3CD-D82649E6E87F}"/>
          </ac:spMkLst>
        </pc:spChg>
      </pc:sldChg>
      <pc:sldChg chg="add del">
        <pc:chgData name="Liz Bacon" userId="5e474408-6bfc-44d9-b735-603a4c2e7675" providerId="ADAL" clId="{1AB94B05-33D5-48AD-9F85-87E70CC8F200}" dt="2020-02-02T15:12:43.793" v="1974" actId="2696"/>
        <pc:sldMkLst>
          <pc:docMk/>
          <pc:sldMk cId="2735777630" sldId="516"/>
        </pc:sldMkLst>
      </pc:sldChg>
      <pc:sldChg chg="addSp delSp modSp add del setBg delDesignElem">
        <pc:chgData name="Liz Bacon" userId="5e474408-6bfc-44d9-b735-603a4c2e7675" providerId="ADAL" clId="{1AB94B05-33D5-48AD-9F85-87E70CC8F200}" dt="2020-02-02T16:49:27.988" v="3993"/>
        <pc:sldMkLst>
          <pc:docMk/>
          <pc:sldMk cId="3232490577" sldId="517"/>
        </pc:sldMkLst>
        <pc:spChg chg="add">
          <ac:chgData name="Liz Bacon" userId="5e474408-6bfc-44d9-b735-603a4c2e7675" providerId="ADAL" clId="{1AB94B05-33D5-48AD-9F85-87E70CC8F200}" dt="2020-02-02T16:49:27.988" v="3993"/>
          <ac:spMkLst>
            <pc:docMk/>
            <pc:sldMk cId="3232490577" sldId="517"/>
            <ac:spMk id="4" creationId="{07FDBCD1-9135-4895-A7FE-F558019B8451}"/>
          </ac:spMkLst>
        </pc:spChg>
        <pc:spChg chg="add del">
          <ac:chgData name="Liz Bacon" userId="5e474408-6bfc-44d9-b735-603a4c2e7675" providerId="ADAL" clId="{1AB94B05-33D5-48AD-9F85-87E70CC8F200}" dt="2020-02-02T15:20:21.390" v="2021"/>
          <ac:spMkLst>
            <pc:docMk/>
            <pc:sldMk cId="3232490577" sldId="517"/>
            <ac:spMk id="12" creationId="{CA815F2C-4E80-4019-8E59-FAD3F7F8473D}"/>
          </ac:spMkLst>
        </pc:spChg>
        <pc:graphicFrameChg chg="modGraphic">
          <ac:chgData name="Liz Bacon" userId="5e474408-6bfc-44d9-b735-603a4c2e7675" providerId="ADAL" clId="{1AB94B05-33D5-48AD-9F85-87E70CC8F200}" dt="2020-02-02T15:52:24.311" v="2040" actId="404"/>
          <ac:graphicFrameMkLst>
            <pc:docMk/>
            <pc:sldMk cId="3232490577" sldId="517"/>
            <ac:graphicFrameMk id="14" creationId="{91A2C635-6B61-407A-A342-4E085CF25CA4}"/>
          </ac:graphicFrameMkLst>
        </pc:graphicFrameChg>
      </pc:sldChg>
      <pc:sldChg chg="addSp delSp modSp add ord">
        <pc:chgData name="Liz Bacon" userId="5e474408-6bfc-44d9-b735-603a4c2e7675" providerId="ADAL" clId="{1AB94B05-33D5-48AD-9F85-87E70CC8F200}" dt="2020-02-02T16:49:29.497" v="3994"/>
        <pc:sldMkLst>
          <pc:docMk/>
          <pc:sldMk cId="319953478" sldId="518"/>
        </pc:sldMkLst>
        <pc:spChg chg="add del mod">
          <ac:chgData name="Liz Bacon" userId="5e474408-6bfc-44d9-b735-603a4c2e7675" providerId="ADAL" clId="{1AB94B05-33D5-48AD-9F85-87E70CC8F200}" dt="2020-02-02T15:59:31.119" v="2311"/>
          <ac:spMkLst>
            <pc:docMk/>
            <pc:sldMk cId="319953478" sldId="518"/>
            <ac:spMk id="2" creationId="{4AB9FC26-5F4E-4AF1-9B5E-52EFDC27B613}"/>
          </ac:spMkLst>
        </pc:spChg>
        <pc:spChg chg="add mod">
          <ac:chgData name="Liz Bacon" userId="5e474408-6bfc-44d9-b735-603a4c2e7675" providerId="ADAL" clId="{1AB94B05-33D5-48AD-9F85-87E70CC8F200}" dt="2020-02-02T16:01:00.944" v="2381" actId="313"/>
          <ac:spMkLst>
            <pc:docMk/>
            <pc:sldMk cId="319953478" sldId="518"/>
            <ac:spMk id="3" creationId="{F4B41EE5-6EC8-430E-BC2E-D84E602A47B4}"/>
          </ac:spMkLst>
        </pc:spChg>
        <pc:spChg chg="add">
          <ac:chgData name="Liz Bacon" userId="5e474408-6bfc-44d9-b735-603a4c2e7675" providerId="ADAL" clId="{1AB94B05-33D5-48AD-9F85-87E70CC8F200}" dt="2020-02-02T16:49:29.497" v="3994"/>
          <ac:spMkLst>
            <pc:docMk/>
            <pc:sldMk cId="319953478" sldId="518"/>
            <ac:spMk id="5" creationId="{628B3E29-0078-4B10-87D1-4B0607D55A08}"/>
          </ac:spMkLst>
        </pc:spChg>
        <pc:spChg chg="mod">
          <ac:chgData name="Liz Bacon" userId="5e474408-6bfc-44d9-b735-603a4c2e7675" providerId="ADAL" clId="{1AB94B05-33D5-48AD-9F85-87E70CC8F200}" dt="2020-02-02T15:59:06.175" v="2307" actId="255"/>
          <ac:spMkLst>
            <pc:docMk/>
            <pc:sldMk cId="319953478" sldId="518"/>
            <ac:spMk id="7" creationId="{4C1F2A61-3CCA-4284-906D-1503AED0F9CB}"/>
          </ac:spMkLst>
        </pc:spChg>
      </pc:sldChg>
      <pc:sldChg chg="delSp modSp add ord">
        <pc:chgData name="Liz Bacon" userId="5e474408-6bfc-44d9-b735-603a4c2e7675" providerId="ADAL" clId="{1AB94B05-33D5-48AD-9F85-87E70CC8F200}" dt="2020-02-02T16:07:36.347" v="2582" actId="20577"/>
        <pc:sldMkLst>
          <pc:docMk/>
          <pc:sldMk cId="1419995422" sldId="519"/>
        </pc:sldMkLst>
        <pc:spChg chg="del">
          <ac:chgData name="Liz Bacon" userId="5e474408-6bfc-44d9-b735-603a4c2e7675" providerId="ADAL" clId="{1AB94B05-33D5-48AD-9F85-87E70CC8F200}" dt="2020-02-02T16:07:28.940" v="2579" actId="478"/>
          <ac:spMkLst>
            <pc:docMk/>
            <pc:sldMk cId="1419995422" sldId="519"/>
            <ac:spMk id="3" creationId="{F4B41EE5-6EC8-430E-BC2E-D84E602A47B4}"/>
          </ac:spMkLst>
        </pc:spChg>
        <pc:spChg chg="mod">
          <ac:chgData name="Liz Bacon" userId="5e474408-6bfc-44d9-b735-603a4c2e7675" providerId="ADAL" clId="{1AB94B05-33D5-48AD-9F85-87E70CC8F200}" dt="2020-02-02T16:07:36.347" v="2582" actId="20577"/>
          <ac:spMkLst>
            <pc:docMk/>
            <pc:sldMk cId="1419995422" sldId="519"/>
            <ac:spMk id="7" creationId="{4C1F2A61-3CCA-4284-906D-1503AED0F9CB}"/>
          </ac:spMkLst>
        </pc:spChg>
      </pc:sldChg>
      <pc:sldChg chg="addSp delSp modSp add ord">
        <pc:chgData name="Liz Bacon" userId="5e474408-6bfc-44d9-b735-603a4c2e7675" providerId="ADAL" clId="{1AB94B05-33D5-48AD-9F85-87E70CC8F200}" dt="2020-02-02T16:54:54.131" v="4133"/>
        <pc:sldMkLst>
          <pc:docMk/>
          <pc:sldMk cId="2497186944" sldId="520"/>
        </pc:sldMkLst>
        <pc:spChg chg="add mod">
          <ac:chgData name="Liz Bacon" userId="5e474408-6bfc-44d9-b735-603a4c2e7675" providerId="ADAL" clId="{1AB94B05-33D5-48AD-9F85-87E70CC8F200}" dt="2020-02-02T16:18:49.097" v="2851"/>
          <ac:spMkLst>
            <pc:docMk/>
            <pc:sldMk cId="2497186944" sldId="520"/>
            <ac:spMk id="2" creationId="{D7E7DE84-0BEA-45EE-A5E8-FA9D224E7818}"/>
          </ac:spMkLst>
        </pc:spChg>
        <pc:spChg chg="del">
          <ac:chgData name="Liz Bacon" userId="5e474408-6bfc-44d9-b735-603a4c2e7675" providerId="ADAL" clId="{1AB94B05-33D5-48AD-9F85-87E70CC8F200}" dt="2020-02-02T16:18:32.768" v="2842"/>
          <ac:spMkLst>
            <pc:docMk/>
            <pc:sldMk cId="2497186944" sldId="520"/>
            <ac:spMk id="3" creationId="{F83915E8-C111-44ED-9145-72F160C97F2F}"/>
          </ac:spMkLst>
        </pc:spChg>
        <pc:spChg chg="add del">
          <ac:chgData name="Liz Bacon" userId="5e474408-6bfc-44d9-b735-603a4c2e7675" providerId="ADAL" clId="{1AB94B05-33D5-48AD-9F85-87E70CC8F200}" dt="2020-02-02T16:20:15.341" v="2897"/>
          <ac:spMkLst>
            <pc:docMk/>
            <pc:sldMk cId="2497186944" sldId="520"/>
            <ac:spMk id="4" creationId="{0E1BE029-83E9-4B4E-82E4-547F82A55227}"/>
          </ac:spMkLst>
        </pc:spChg>
        <pc:spChg chg="del">
          <ac:chgData name="Liz Bacon" userId="5e474408-6bfc-44d9-b735-603a4c2e7675" providerId="ADAL" clId="{1AB94B05-33D5-48AD-9F85-87E70CC8F200}" dt="2020-02-02T16:54:50.115" v="4131"/>
          <ac:spMkLst>
            <pc:docMk/>
            <pc:sldMk cId="2497186944" sldId="520"/>
            <ac:spMk id="5" creationId="{2404996F-BF11-40C3-9333-BE771929B3A5}"/>
          </ac:spMkLst>
        </pc:spChg>
        <pc:spChg chg="add del">
          <ac:chgData name="Liz Bacon" userId="5e474408-6bfc-44d9-b735-603a4c2e7675" providerId="ADAL" clId="{1AB94B05-33D5-48AD-9F85-87E70CC8F200}" dt="2020-02-02T16:54:54.131" v="4133"/>
          <ac:spMkLst>
            <pc:docMk/>
            <pc:sldMk cId="2497186944" sldId="520"/>
            <ac:spMk id="6" creationId="{0A2ECADD-714C-46C8-8F91-4AA12D6E57A7}"/>
          </ac:spMkLst>
        </pc:spChg>
      </pc:sldChg>
      <pc:sldChg chg="addSp add">
        <pc:chgData name="Liz Bacon" userId="5e474408-6bfc-44d9-b735-603a4c2e7675" providerId="ADAL" clId="{1AB94B05-33D5-48AD-9F85-87E70CC8F200}" dt="2020-02-02T16:49:03.950" v="3982"/>
        <pc:sldMkLst>
          <pc:docMk/>
          <pc:sldMk cId="2224601836" sldId="521"/>
        </pc:sldMkLst>
        <pc:spChg chg="add">
          <ac:chgData name="Liz Bacon" userId="5e474408-6bfc-44d9-b735-603a4c2e7675" providerId="ADAL" clId="{1AB94B05-33D5-48AD-9F85-87E70CC8F200}" dt="2020-02-02T16:49:03.950" v="3982"/>
          <ac:spMkLst>
            <pc:docMk/>
            <pc:sldMk cId="2224601836" sldId="521"/>
            <ac:spMk id="4" creationId="{D91DD701-1E6E-410B-8954-DC295390DFDD}"/>
          </ac:spMkLst>
        </pc:spChg>
      </pc:sldChg>
      <pc:sldChg chg="modSp add">
        <pc:chgData name="Liz Bacon" userId="5e474408-6bfc-44d9-b735-603a4c2e7675" providerId="ADAL" clId="{1AB94B05-33D5-48AD-9F85-87E70CC8F200}" dt="2020-02-02T16:18:52.238" v="2854"/>
        <pc:sldMkLst>
          <pc:docMk/>
          <pc:sldMk cId="2965235572" sldId="522"/>
        </pc:sldMkLst>
        <pc:spChg chg="mod">
          <ac:chgData name="Liz Bacon" userId="5e474408-6bfc-44d9-b735-603a4c2e7675" providerId="ADAL" clId="{1AB94B05-33D5-48AD-9F85-87E70CC8F200}" dt="2020-02-02T16:18:52.238" v="2854"/>
          <ac:spMkLst>
            <pc:docMk/>
            <pc:sldMk cId="2965235572" sldId="522"/>
            <ac:spMk id="2" creationId="{D7E7DE84-0BEA-45EE-A5E8-FA9D224E7818}"/>
          </ac:spMkLst>
        </pc:spChg>
      </pc:sldChg>
      <pc:sldChg chg="add">
        <pc:chgData name="Liz Bacon" userId="5e474408-6bfc-44d9-b735-603a4c2e7675" providerId="ADAL" clId="{1AB94B05-33D5-48AD-9F85-87E70CC8F200}" dt="2020-02-02T16:15:32.864" v="2776"/>
        <pc:sldMkLst>
          <pc:docMk/>
          <pc:sldMk cId="1611927636" sldId="523"/>
        </pc:sldMkLst>
      </pc:sldChg>
      <pc:sldChg chg="modSp add ord">
        <pc:chgData name="Liz Bacon" userId="5e474408-6bfc-44d9-b735-603a4c2e7675" providerId="ADAL" clId="{1AB94B05-33D5-48AD-9F85-87E70CC8F200}" dt="2020-02-02T16:28:57.159" v="3194"/>
        <pc:sldMkLst>
          <pc:docMk/>
          <pc:sldMk cId="261650464" sldId="524"/>
        </pc:sldMkLst>
        <pc:spChg chg="mod">
          <ac:chgData name="Liz Bacon" userId="5e474408-6bfc-44d9-b735-603a4c2e7675" providerId="ADAL" clId="{1AB94B05-33D5-48AD-9F85-87E70CC8F200}" dt="2020-02-02T16:20:03.983" v="2895" actId="20577"/>
          <ac:spMkLst>
            <pc:docMk/>
            <pc:sldMk cId="261650464" sldId="524"/>
            <ac:spMk id="2" creationId="{D7E7DE84-0BEA-45EE-A5E8-FA9D224E7818}"/>
          </ac:spMkLst>
        </pc:spChg>
      </pc:sldChg>
      <pc:sldChg chg="addSp modSp">
        <pc:chgData name="Liz Bacon" userId="5e474408-6bfc-44d9-b735-603a4c2e7675" providerId="ADAL" clId="{1AB94B05-33D5-48AD-9F85-87E70CC8F200}" dt="2020-02-02T16:45:55.742" v="3916" actId="1076"/>
        <pc:sldMkLst>
          <pc:docMk/>
          <pc:sldMk cId="2943388967" sldId="525"/>
        </pc:sldMkLst>
        <pc:spChg chg="add mod">
          <ac:chgData name="Liz Bacon" userId="5e474408-6bfc-44d9-b735-603a4c2e7675" providerId="ADAL" clId="{1AB94B05-33D5-48AD-9F85-87E70CC8F200}" dt="2020-02-02T16:45:55.742" v="3916" actId="1076"/>
          <ac:spMkLst>
            <pc:docMk/>
            <pc:sldMk cId="2943388967" sldId="525"/>
            <ac:spMk id="5" creationId="{CFEBE3BD-CD6F-4F8E-B9F7-3EA2D9771FCF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3188057174" sldId="525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845596052" sldId="526"/>
        </pc:sldMkLst>
      </pc:sldChg>
      <pc:sldChg chg="addSp">
        <pc:chgData name="Liz Bacon" userId="5e474408-6bfc-44d9-b735-603a4c2e7675" providerId="ADAL" clId="{1AB94B05-33D5-48AD-9F85-87E70CC8F200}" dt="2020-02-02T16:46:02.155" v="3917"/>
        <pc:sldMkLst>
          <pc:docMk/>
          <pc:sldMk cId="2829470010" sldId="526"/>
        </pc:sldMkLst>
        <pc:spChg chg="add">
          <ac:chgData name="Liz Bacon" userId="5e474408-6bfc-44d9-b735-603a4c2e7675" providerId="ADAL" clId="{1AB94B05-33D5-48AD-9F85-87E70CC8F200}" dt="2020-02-02T16:46:02.155" v="3917"/>
          <ac:spMkLst>
            <pc:docMk/>
            <pc:sldMk cId="2829470010" sldId="526"/>
            <ac:spMk id="6" creationId="{D0B11A9A-B5B0-421F-98BB-30BA842D32B9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748323214" sldId="527"/>
        </pc:sldMkLst>
      </pc:sldChg>
      <pc:sldChg chg="addSp">
        <pc:chgData name="Liz Bacon" userId="5e474408-6bfc-44d9-b735-603a4c2e7675" providerId="ADAL" clId="{1AB94B05-33D5-48AD-9F85-87E70CC8F200}" dt="2020-02-02T16:46:04.886" v="3918"/>
        <pc:sldMkLst>
          <pc:docMk/>
          <pc:sldMk cId="2984006858" sldId="527"/>
        </pc:sldMkLst>
        <pc:spChg chg="add">
          <ac:chgData name="Liz Bacon" userId="5e474408-6bfc-44d9-b735-603a4c2e7675" providerId="ADAL" clId="{1AB94B05-33D5-48AD-9F85-87E70CC8F200}" dt="2020-02-02T16:46:04.886" v="3918"/>
          <ac:spMkLst>
            <pc:docMk/>
            <pc:sldMk cId="2984006858" sldId="527"/>
            <ac:spMk id="3" creationId="{88C4C347-63EF-410A-862F-9BF520E9932E}"/>
          </ac:spMkLst>
        </pc:spChg>
      </pc:sldChg>
      <pc:sldChg chg="addSp">
        <pc:chgData name="Liz Bacon" userId="5e474408-6bfc-44d9-b735-603a4c2e7675" providerId="ADAL" clId="{1AB94B05-33D5-48AD-9F85-87E70CC8F200}" dt="2020-02-02T16:46:07.607" v="3919"/>
        <pc:sldMkLst>
          <pc:docMk/>
          <pc:sldMk cId="1691254285" sldId="528"/>
        </pc:sldMkLst>
        <pc:spChg chg="add">
          <ac:chgData name="Liz Bacon" userId="5e474408-6bfc-44d9-b735-603a4c2e7675" providerId="ADAL" clId="{1AB94B05-33D5-48AD-9F85-87E70CC8F200}" dt="2020-02-02T16:46:07.607" v="3919"/>
          <ac:spMkLst>
            <pc:docMk/>
            <pc:sldMk cId="1691254285" sldId="528"/>
            <ac:spMk id="4" creationId="{3A3D236D-DDEB-41C9-B57A-945ECE67849A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3171654339" sldId="528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425111706" sldId="529"/>
        </pc:sldMkLst>
      </pc:sldChg>
      <pc:sldChg chg="addSp">
        <pc:chgData name="Liz Bacon" userId="5e474408-6bfc-44d9-b735-603a4c2e7675" providerId="ADAL" clId="{1AB94B05-33D5-48AD-9F85-87E70CC8F200}" dt="2020-02-02T16:46:11.359" v="3920"/>
        <pc:sldMkLst>
          <pc:docMk/>
          <pc:sldMk cId="3673371976" sldId="529"/>
        </pc:sldMkLst>
        <pc:spChg chg="add">
          <ac:chgData name="Liz Bacon" userId="5e474408-6bfc-44d9-b735-603a4c2e7675" providerId="ADAL" clId="{1AB94B05-33D5-48AD-9F85-87E70CC8F200}" dt="2020-02-02T16:46:11.359" v="3920"/>
          <ac:spMkLst>
            <pc:docMk/>
            <pc:sldMk cId="3673371976" sldId="529"/>
            <ac:spMk id="4" creationId="{8962146C-0895-44BA-B1C6-296B4327A34A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298001735" sldId="530"/>
        </pc:sldMkLst>
      </pc:sldChg>
      <pc:sldChg chg="addSp">
        <pc:chgData name="Liz Bacon" userId="5e474408-6bfc-44d9-b735-603a4c2e7675" providerId="ADAL" clId="{1AB94B05-33D5-48AD-9F85-87E70CC8F200}" dt="2020-02-02T16:46:13.364" v="3921"/>
        <pc:sldMkLst>
          <pc:docMk/>
          <pc:sldMk cId="3071961540" sldId="530"/>
        </pc:sldMkLst>
        <pc:spChg chg="add">
          <ac:chgData name="Liz Bacon" userId="5e474408-6bfc-44d9-b735-603a4c2e7675" providerId="ADAL" clId="{1AB94B05-33D5-48AD-9F85-87E70CC8F200}" dt="2020-02-02T16:46:13.364" v="3921"/>
          <ac:spMkLst>
            <pc:docMk/>
            <pc:sldMk cId="3071961540" sldId="530"/>
            <ac:spMk id="4" creationId="{2BEE5EDD-63C4-4DA6-A6EA-206A7895A3A9}"/>
          </ac:spMkLst>
        </pc:spChg>
      </pc:sldChg>
      <pc:sldChg chg="addSp modSp">
        <pc:chgData name="Liz Bacon" userId="5e474408-6bfc-44d9-b735-603a4c2e7675" providerId="ADAL" clId="{1AB94B05-33D5-48AD-9F85-87E70CC8F200}" dt="2020-02-02T16:54:04.476" v="4130" actId="20577"/>
        <pc:sldMkLst>
          <pc:docMk/>
          <pc:sldMk cId="187861169" sldId="531"/>
        </pc:sldMkLst>
        <pc:spChg chg="add">
          <ac:chgData name="Liz Bacon" userId="5e474408-6bfc-44d9-b735-603a4c2e7675" providerId="ADAL" clId="{1AB94B05-33D5-48AD-9F85-87E70CC8F200}" dt="2020-02-02T16:46:15.410" v="3922"/>
          <ac:spMkLst>
            <pc:docMk/>
            <pc:sldMk cId="187861169" sldId="531"/>
            <ac:spMk id="4" creationId="{DCA52B29-FDC8-4330-A7C2-F84D39B16313}"/>
          </ac:spMkLst>
        </pc:spChg>
        <pc:spChg chg="mod">
          <ac:chgData name="Liz Bacon" userId="5e474408-6bfc-44d9-b735-603a4c2e7675" providerId="ADAL" clId="{1AB94B05-33D5-48AD-9F85-87E70CC8F200}" dt="2020-02-02T16:54:04.476" v="4130" actId="20577"/>
          <ac:spMkLst>
            <pc:docMk/>
            <pc:sldMk cId="187861169" sldId="531"/>
            <ac:spMk id="9" creationId="{A04BDE71-5CA7-463A-9C4F-D71DBE29D43C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3475292337" sldId="531"/>
        </pc:sldMkLst>
      </pc:sldChg>
      <pc:sldChg chg="addSp modSp">
        <pc:chgData name="Liz Bacon" userId="5e474408-6bfc-44d9-b735-603a4c2e7675" providerId="ADAL" clId="{1AB94B05-33D5-48AD-9F85-87E70CC8F200}" dt="2020-02-02T16:46:21.734" v="3924" actId="1036"/>
        <pc:sldMkLst>
          <pc:docMk/>
          <pc:sldMk cId="807416073" sldId="532"/>
        </pc:sldMkLst>
        <pc:spChg chg="add mod">
          <ac:chgData name="Liz Bacon" userId="5e474408-6bfc-44d9-b735-603a4c2e7675" providerId="ADAL" clId="{1AB94B05-33D5-48AD-9F85-87E70CC8F200}" dt="2020-02-02T16:46:21.734" v="3924" actId="1036"/>
          <ac:spMkLst>
            <pc:docMk/>
            <pc:sldMk cId="807416073" sldId="532"/>
            <ac:spMk id="3" creationId="{60072B1B-D00D-4C93-8BE7-2A071B19B1D5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2806088163" sldId="532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2332807739" sldId="533"/>
        </pc:sldMkLst>
      </pc:sldChg>
      <pc:sldChg chg="addSp">
        <pc:chgData name="Liz Bacon" userId="5e474408-6bfc-44d9-b735-603a4c2e7675" providerId="ADAL" clId="{1AB94B05-33D5-48AD-9F85-87E70CC8F200}" dt="2020-02-02T16:46:26.754" v="3925"/>
        <pc:sldMkLst>
          <pc:docMk/>
          <pc:sldMk cId="2386075676" sldId="533"/>
        </pc:sldMkLst>
        <pc:spChg chg="add">
          <ac:chgData name="Liz Bacon" userId="5e474408-6bfc-44d9-b735-603a4c2e7675" providerId="ADAL" clId="{1AB94B05-33D5-48AD-9F85-87E70CC8F200}" dt="2020-02-02T16:46:26.754" v="3925"/>
          <ac:spMkLst>
            <pc:docMk/>
            <pc:sldMk cId="2386075676" sldId="533"/>
            <ac:spMk id="6" creationId="{60743402-A29F-439A-94E4-03A13897C7AE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1714072833" sldId="534"/>
        </pc:sldMkLst>
      </pc:sldChg>
      <pc:sldChg chg="addSp">
        <pc:chgData name="Liz Bacon" userId="5e474408-6bfc-44d9-b735-603a4c2e7675" providerId="ADAL" clId="{1AB94B05-33D5-48AD-9F85-87E70CC8F200}" dt="2020-02-02T16:46:29.219" v="3926"/>
        <pc:sldMkLst>
          <pc:docMk/>
          <pc:sldMk cId="1977020208" sldId="534"/>
        </pc:sldMkLst>
        <pc:spChg chg="add">
          <ac:chgData name="Liz Bacon" userId="5e474408-6bfc-44d9-b735-603a4c2e7675" providerId="ADAL" clId="{1AB94B05-33D5-48AD-9F85-87E70CC8F200}" dt="2020-02-02T16:46:29.219" v="3926"/>
          <ac:spMkLst>
            <pc:docMk/>
            <pc:sldMk cId="1977020208" sldId="534"/>
            <ac:spMk id="3" creationId="{EF07C9FF-00A9-4FE0-ACDD-520C4EFE6419}"/>
          </ac:spMkLst>
        </pc:spChg>
      </pc:sldChg>
      <pc:sldChg chg="addSp modSp">
        <pc:chgData name="Liz Bacon" userId="5e474408-6bfc-44d9-b735-603a4c2e7675" providerId="ADAL" clId="{1AB94B05-33D5-48AD-9F85-87E70CC8F200}" dt="2020-02-02T16:46:32.709" v="3928" actId="1036"/>
        <pc:sldMkLst>
          <pc:docMk/>
          <pc:sldMk cId="1185559348" sldId="535"/>
        </pc:sldMkLst>
        <pc:spChg chg="add mod">
          <ac:chgData name="Liz Bacon" userId="5e474408-6bfc-44d9-b735-603a4c2e7675" providerId="ADAL" clId="{1AB94B05-33D5-48AD-9F85-87E70CC8F200}" dt="2020-02-02T16:46:32.709" v="3928" actId="1036"/>
          <ac:spMkLst>
            <pc:docMk/>
            <pc:sldMk cId="1185559348" sldId="535"/>
            <ac:spMk id="6" creationId="{362DDF56-204D-4938-927D-D552267594B5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3747515185" sldId="535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1078408121" sldId="536"/>
        </pc:sldMkLst>
      </pc:sldChg>
      <pc:sldChg chg="addSp">
        <pc:chgData name="Liz Bacon" userId="5e474408-6bfc-44d9-b735-603a4c2e7675" providerId="ADAL" clId="{1AB94B05-33D5-48AD-9F85-87E70CC8F200}" dt="2020-02-02T16:46:35.622" v="3929"/>
        <pc:sldMkLst>
          <pc:docMk/>
          <pc:sldMk cId="4227426031" sldId="536"/>
        </pc:sldMkLst>
        <pc:spChg chg="add">
          <ac:chgData name="Liz Bacon" userId="5e474408-6bfc-44d9-b735-603a4c2e7675" providerId="ADAL" clId="{1AB94B05-33D5-48AD-9F85-87E70CC8F200}" dt="2020-02-02T16:46:35.622" v="3929"/>
          <ac:spMkLst>
            <pc:docMk/>
            <pc:sldMk cId="4227426031" sldId="536"/>
            <ac:spMk id="4" creationId="{7F591E38-C899-4F0A-AA89-B62AB60CD93D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1473552408" sldId="537"/>
        </pc:sldMkLst>
      </pc:sldChg>
      <pc:sldChg chg="del">
        <pc:chgData name="Liz Bacon" userId="5e474408-6bfc-44d9-b735-603a4c2e7675" providerId="ADAL" clId="{1AB94B05-33D5-48AD-9F85-87E70CC8F200}" dt="2020-02-02T16:26:46.558" v="3052" actId="2696"/>
        <pc:sldMkLst>
          <pc:docMk/>
          <pc:sldMk cId="3911726005" sldId="537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2662671503" sldId="538"/>
        </pc:sldMkLst>
      </pc:sldChg>
      <pc:sldChg chg="addSp">
        <pc:chgData name="Liz Bacon" userId="5e474408-6bfc-44d9-b735-603a4c2e7675" providerId="ADAL" clId="{1AB94B05-33D5-48AD-9F85-87E70CC8F200}" dt="2020-02-02T16:46:38.737" v="3930"/>
        <pc:sldMkLst>
          <pc:docMk/>
          <pc:sldMk cId="2775705013" sldId="538"/>
        </pc:sldMkLst>
        <pc:spChg chg="add">
          <ac:chgData name="Liz Bacon" userId="5e474408-6bfc-44d9-b735-603a4c2e7675" providerId="ADAL" clId="{1AB94B05-33D5-48AD-9F85-87E70CC8F200}" dt="2020-02-02T16:46:38.737" v="3930"/>
          <ac:spMkLst>
            <pc:docMk/>
            <pc:sldMk cId="2775705013" sldId="538"/>
            <ac:spMk id="4" creationId="{C2545DAB-8B6D-4F26-A88C-9423A89A1C98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843543306" sldId="539"/>
        </pc:sldMkLst>
      </pc:sldChg>
      <pc:sldChg chg="addSp">
        <pc:chgData name="Liz Bacon" userId="5e474408-6bfc-44d9-b735-603a4c2e7675" providerId="ADAL" clId="{1AB94B05-33D5-48AD-9F85-87E70CC8F200}" dt="2020-02-02T16:46:40.370" v="3931"/>
        <pc:sldMkLst>
          <pc:docMk/>
          <pc:sldMk cId="4273696630" sldId="539"/>
        </pc:sldMkLst>
        <pc:spChg chg="add">
          <ac:chgData name="Liz Bacon" userId="5e474408-6bfc-44d9-b735-603a4c2e7675" providerId="ADAL" clId="{1AB94B05-33D5-48AD-9F85-87E70CC8F200}" dt="2020-02-02T16:46:40.370" v="3931"/>
          <ac:spMkLst>
            <pc:docMk/>
            <pc:sldMk cId="4273696630" sldId="539"/>
            <ac:spMk id="3" creationId="{224674E6-96DF-45E6-BCFC-BA067AC5F106}"/>
          </ac:spMkLst>
        </pc:spChg>
      </pc:sldChg>
      <pc:sldChg chg="addSp">
        <pc:chgData name="Liz Bacon" userId="5e474408-6bfc-44d9-b735-603a4c2e7675" providerId="ADAL" clId="{1AB94B05-33D5-48AD-9F85-87E70CC8F200}" dt="2020-02-02T16:46:44.003" v="3932"/>
        <pc:sldMkLst>
          <pc:docMk/>
          <pc:sldMk cId="410551773" sldId="540"/>
        </pc:sldMkLst>
        <pc:spChg chg="add">
          <ac:chgData name="Liz Bacon" userId="5e474408-6bfc-44d9-b735-603a4c2e7675" providerId="ADAL" clId="{1AB94B05-33D5-48AD-9F85-87E70CC8F200}" dt="2020-02-02T16:46:44.003" v="3932"/>
          <ac:spMkLst>
            <pc:docMk/>
            <pc:sldMk cId="410551773" sldId="540"/>
            <ac:spMk id="4" creationId="{38974DD0-7CA2-4B04-B509-873836ECE665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2187163704" sldId="540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1412097208" sldId="541"/>
        </pc:sldMkLst>
      </pc:sldChg>
      <pc:sldChg chg="addSp">
        <pc:chgData name="Liz Bacon" userId="5e474408-6bfc-44d9-b735-603a4c2e7675" providerId="ADAL" clId="{1AB94B05-33D5-48AD-9F85-87E70CC8F200}" dt="2020-02-02T16:46:46.202" v="3933"/>
        <pc:sldMkLst>
          <pc:docMk/>
          <pc:sldMk cId="1823317726" sldId="541"/>
        </pc:sldMkLst>
        <pc:spChg chg="add">
          <ac:chgData name="Liz Bacon" userId="5e474408-6bfc-44d9-b735-603a4c2e7675" providerId="ADAL" clId="{1AB94B05-33D5-48AD-9F85-87E70CC8F200}" dt="2020-02-02T16:46:46.202" v="3933"/>
          <ac:spMkLst>
            <pc:docMk/>
            <pc:sldMk cId="1823317726" sldId="541"/>
            <ac:spMk id="4" creationId="{CAF319E0-DD9B-45FA-AE44-A3D03A826D92}"/>
          </ac:spMkLst>
        </pc:spChg>
      </pc:sldChg>
      <pc:sldChg chg="del">
        <pc:chgData name="Liz Bacon" userId="5e474408-6bfc-44d9-b735-603a4c2e7675" providerId="ADAL" clId="{1AB94B05-33D5-48AD-9F85-87E70CC8F200}" dt="2020-02-02T16:21:38.209" v="2898" actId="2696"/>
        <pc:sldMkLst>
          <pc:docMk/>
          <pc:sldMk cId="714360934" sldId="542"/>
        </pc:sldMkLst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3446496623" sldId="542"/>
        </pc:sldMkLst>
      </pc:sldChg>
      <pc:sldChg chg="addSp modSp">
        <pc:chgData name="Liz Bacon" userId="5e474408-6bfc-44d9-b735-603a4c2e7675" providerId="ADAL" clId="{1AB94B05-33D5-48AD-9F85-87E70CC8F200}" dt="2020-02-02T16:47:32.885" v="3949" actId="1076"/>
        <pc:sldMkLst>
          <pc:docMk/>
          <pc:sldMk cId="4054368161" sldId="542"/>
        </pc:sldMkLst>
        <pc:spChg chg="add mod">
          <ac:chgData name="Liz Bacon" userId="5e474408-6bfc-44d9-b735-603a4c2e7675" providerId="ADAL" clId="{1AB94B05-33D5-48AD-9F85-87E70CC8F200}" dt="2020-02-02T16:47:32.885" v="3949" actId="1076"/>
          <ac:spMkLst>
            <pc:docMk/>
            <pc:sldMk cId="4054368161" sldId="542"/>
            <ac:spMk id="5" creationId="{B0725B62-D2B7-4823-96F4-1050A2355F24}"/>
          </ac:spMkLst>
        </pc:spChg>
      </pc:sldChg>
      <pc:sldChg chg="del">
        <pc:chgData name="Liz Bacon" userId="5e474408-6bfc-44d9-b735-603a4c2e7675" providerId="ADAL" clId="{1AB94B05-33D5-48AD-9F85-87E70CC8F200}" dt="2020-02-02T16:18:04.578" v="2823"/>
        <pc:sldMkLst>
          <pc:docMk/>
          <pc:sldMk cId="1081158248" sldId="543"/>
        </pc:sldMkLst>
      </pc:sldChg>
      <pc:sldChg chg="addSp">
        <pc:chgData name="Liz Bacon" userId="5e474408-6bfc-44d9-b735-603a4c2e7675" providerId="ADAL" clId="{1AB94B05-33D5-48AD-9F85-87E70CC8F200}" dt="2020-02-02T16:47:39.021" v="3950"/>
        <pc:sldMkLst>
          <pc:docMk/>
          <pc:sldMk cId="2222479861" sldId="543"/>
        </pc:sldMkLst>
        <pc:spChg chg="add">
          <ac:chgData name="Liz Bacon" userId="5e474408-6bfc-44d9-b735-603a4c2e7675" providerId="ADAL" clId="{1AB94B05-33D5-48AD-9F85-87E70CC8F200}" dt="2020-02-02T16:47:39.021" v="3950"/>
          <ac:spMkLst>
            <pc:docMk/>
            <pc:sldMk cId="2222479861" sldId="543"/>
            <ac:spMk id="6" creationId="{F6FD1138-7AB7-48E1-98B6-A791908F579D}"/>
          </ac:spMkLst>
        </pc:spChg>
      </pc:sldChg>
      <pc:sldChg chg="del">
        <pc:chgData name="Liz Bacon" userId="5e474408-6bfc-44d9-b735-603a4c2e7675" providerId="ADAL" clId="{1AB94B05-33D5-48AD-9F85-87E70CC8F200}" dt="2020-02-02T16:21:38.209" v="2898" actId="2696"/>
        <pc:sldMkLst>
          <pc:docMk/>
          <pc:sldMk cId="3009689716" sldId="543"/>
        </pc:sldMkLst>
      </pc:sldChg>
      <pc:sldChg chg="addSp">
        <pc:chgData name="Liz Bacon" userId="5e474408-6bfc-44d9-b735-603a4c2e7675" providerId="ADAL" clId="{1AB94B05-33D5-48AD-9F85-87E70CC8F200}" dt="2020-02-02T16:47:43.485" v="3951"/>
        <pc:sldMkLst>
          <pc:docMk/>
          <pc:sldMk cId="972073479" sldId="544"/>
        </pc:sldMkLst>
        <pc:spChg chg="add">
          <ac:chgData name="Liz Bacon" userId="5e474408-6bfc-44d9-b735-603a4c2e7675" providerId="ADAL" clId="{1AB94B05-33D5-48AD-9F85-87E70CC8F200}" dt="2020-02-02T16:47:43.485" v="3951"/>
          <ac:spMkLst>
            <pc:docMk/>
            <pc:sldMk cId="972073479" sldId="544"/>
            <ac:spMk id="3" creationId="{C7D307B9-8FC6-45D3-B3C3-A5E598022DCF}"/>
          </ac:spMkLst>
        </pc:spChg>
      </pc:sldChg>
      <pc:sldChg chg="addSp">
        <pc:chgData name="Liz Bacon" userId="5e474408-6bfc-44d9-b735-603a4c2e7675" providerId="ADAL" clId="{1AB94B05-33D5-48AD-9F85-87E70CC8F200}" dt="2020-02-02T16:47:46.550" v="3952"/>
        <pc:sldMkLst>
          <pc:docMk/>
          <pc:sldMk cId="3667430020" sldId="545"/>
        </pc:sldMkLst>
        <pc:spChg chg="add">
          <ac:chgData name="Liz Bacon" userId="5e474408-6bfc-44d9-b735-603a4c2e7675" providerId="ADAL" clId="{1AB94B05-33D5-48AD-9F85-87E70CC8F200}" dt="2020-02-02T16:47:46.550" v="3952"/>
          <ac:spMkLst>
            <pc:docMk/>
            <pc:sldMk cId="3667430020" sldId="545"/>
            <ac:spMk id="4" creationId="{A06BA7EB-7037-4A6E-A6C3-F337A197C3B3}"/>
          </ac:spMkLst>
        </pc:spChg>
      </pc:sldChg>
      <pc:sldChg chg="addSp">
        <pc:chgData name="Liz Bacon" userId="5e474408-6bfc-44d9-b735-603a4c2e7675" providerId="ADAL" clId="{1AB94B05-33D5-48AD-9F85-87E70CC8F200}" dt="2020-02-02T16:47:48.227" v="3953"/>
        <pc:sldMkLst>
          <pc:docMk/>
          <pc:sldMk cId="2549071933" sldId="546"/>
        </pc:sldMkLst>
        <pc:spChg chg="add">
          <ac:chgData name="Liz Bacon" userId="5e474408-6bfc-44d9-b735-603a4c2e7675" providerId="ADAL" clId="{1AB94B05-33D5-48AD-9F85-87E70CC8F200}" dt="2020-02-02T16:47:48.227" v="3953"/>
          <ac:spMkLst>
            <pc:docMk/>
            <pc:sldMk cId="2549071933" sldId="546"/>
            <ac:spMk id="4" creationId="{3505A2D2-E2C8-485B-AFF3-DC3403736FA7}"/>
          </ac:spMkLst>
        </pc:spChg>
      </pc:sldChg>
      <pc:sldChg chg="addSp">
        <pc:chgData name="Liz Bacon" userId="5e474408-6bfc-44d9-b735-603a4c2e7675" providerId="ADAL" clId="{1AB94B05-33D5-48AD-9F85-87E70CC8F200}" dt="2020-02-02T16:47:50.307" v="3954"/>
        <pc:sldMkLst>
          <pc:docMk/>
          <pc:sldMk cId="3950964573" sldId="547"/>
        </pc:sldMkLst>
        <pc:spChg chg="add">
          <ac:chgData name="Liz Bacon" userId="5e474408-6bfc-44d9-b735-603a4c2e7675" providerId="ADAL" clId="{1AB94B05-33D5-48AD-9F85-87E70CC8F200}" dt="2020-02-02T16:47:50.307" v="3954"/>
          <ac:spMkLst>
            <pc:docMk/>
            <pc:sldMk cId="3950964573" sldId="547"/>
            <ac:spMk id="4" creationId="{AF4155C2-85FF-40C5-9591-B63041AC7916}"/>
          </ac:spMkLst>
        </pc:spChg>
      </pc:sldChg>
      <pc:sldChg chg="addSp">
        <pc:chgData name="Liz Bacon" userId="5e474408-6bfc-44d9-b735-603a4c2e7675" providerId="ADAL" clId="{1AB94B05-33D5-48AD-9F85-87E70CC8F200}" dt="2020-02-02T16:47:52.245" v="3955"/>
        <pc:sldMkLst>
          <pc:docMk/>
          <pc:sldMk cId="2926565662" sldId="548"/>
        </pc:sldMkLst>
        <pc:spChg chg="add">
          <ac:chgData name="Liz Bacon" userId="5e474408-6bfc-44d9-b735-603a4c2e7675" providerId="ADAL" clId="{1AB94B05-33D5-48AD-9F85-87E70CC8F200}" dt="2020-02-02T16:47:52.245" v="3955"/>
          <ac:spMkLst>
            <pc:docMk/>
            <pc:sldMk cId="2926565662" sldId="548"/>
            <ac:spMk id="4" creationId="{906AAAF2-9164-412D-AD6D-8A4A3C7405C1}"/>
          </ac:spMkLst>
        </pc:spChg>
      </pc:sldChg>
      <pc:sldChg chg="addSp">
        <pc:chgData name="Liz Bacon" userId="5e474408-6bfc-44d9-b735-603a4c2e7675" providerId="ADAL" clId="{1AB94B05-33D5-48AD-9F85-87E70CC8F200}" dt="2020-02-02T16:47:55.441" v="3956"/>
        <pc:sldMkLst>
          <pc:docMk/>
          <pc:sldMk cId="923922326" sldId="549"/>
        </pc:sldMkLst>
        <pc:spChg chg="add">
          <ac:chgData name="Liz Bacon" userId="5e474408-6bfc-44d9-b735-603a4c2e7675" providerId="ADAL" clId="{1AB94B05-33D5-48AD-9F85-87E70CC8F200}" dt="2020-02-02T16:47:55.441" v="3956"/>
          <ac:spMkLst>
            <pc:docMk/>
            <pc:sldMk cId="923922326" sldId="549"/>
            <ac:spMk id="3" creationId="{D28948B4-4725-4B10-B0E3-A836800DB957}"/>
          </ac:spMkLst>
        </pc:spChg>
      </pc:sldChg>
      <pc:sldChg chg="addSp">
        <pc:chgData name="Liz Bacon" userId="5e474408-6bfc-44d9-b735-603a4c2e7675" providerId="ADAL" clId="{1AB94B05-33D5-48AD-9F85-87E70CC8F200}" dt="2020-02-02T16:47:57.183" v="3957"/>
        <pc:sldMkLst>
          <pc:docMk/>
          <pc:sldMk cId="677883619" sldId="550"/>
        </pc:sldMkLst>
        <pc:spChg chg="add">
          <ac:chgData name="Liz Bacon" userId="5e474408-6bfc-44d9-b735-603a4c2e7675" providerId="ADAL" clId="{1AB94B05-33D5-48AD-9F85-87E70CC8F200}" dt="2020-02-02T16:47:57.183" v="3957"/>
          <ac:spMkLst>
            <pc:docMk/>
            <pc:sldMk cId="677883619" sldId="550"/>
            <ac:spMk id="6" creationId="{0D9539B3-0BC5-44EF-B057-52C076FCC818}"/>
          </ac:spMkLst>
        </pc:spChg>
      </pc:sldChg>
      <pc:sldChg chg="addSp">
        <pc:chgData name="Liz Bacon" userId="5e474408-6bfc-44d9-b735-603a4c2e7675" providerId="ADAL" clId="{1AB94B05-33D5-48AD-9F85-87E70CC8F200}" dt="2020-02-02T16:47:59.752" v="3958"/>
        <pc:sldMkLst>
          <pc:docMk/>
          <pc:sldMk cId="4032263633" sldId="551"/>
        </pc:sldMkLst>
        <pc:spChg chg="add">
          <ac:chgData name="Liz Bacon" userId="5e474408-6bfc-44d9-b735-603a4c2e7675" providerId="ADAL" clId="{1AB94B05-33D5-48AD-9F85-87E70CC8F200}" dt="2020-02-02T16:47:59.752" v="3958"/>
          <ac:spMkLst>
            <pc:docMk/>
            <pc:sldMk cId="4032263633" sldId="551"/>
            <ac:spMk id="3" creationId="{3601CC98-4920-47D2-88E1-46E4AA6B1C1B}"/>
          </ac:spMkLst>
        </pc:spChg>
      </pc:sldChg>
      <pc:sldChg chg="addSp">
        <pc:chgData name="Liz Bacon" userId="5e474408-6bfc-44d9-b735-603a4c2e7675" providerId="ADAL" clId="{1AB94B05-33D5-48AD-9F85-87E70CC8F200}" dt="2020-02-02T16:48:01.243" v="3959"/>
        <pc:sldMkLst>
          <pc:docMk/>
          <pc:sldMk cId="759893349" sldId="552"/>
        </pc:sldMkLst>
        <pc:spChg chg="add">
          <ac:chgData name="Liz Bacon" userId="5e474408-6bfc-44d9-b735-603a4c2e7675" providerId="ADAL" clId="{1AB94B05-33D5-48AD-9F85-87E70CC8F200}" dt="2020-02-02T16:48:01.243" v="3959"/>
          <ac:spMkLst>
            <pc:docMk/>
            <pc:sldMk cId="759893349" sldId="552"/>
            <ac:spMk id="6" creationId="{7073EB9D-CC5E-4611-B161-89D569DA4628}"/>
          </ac:spMkLst>
        </pc:spChg>
      </pc:sldChg>
      <pc:sldChg chg="addSp">
        <pc:chgData name="Liz Bacon" userId="5e474408-6bfc-44d9-b735-603a4c2e7675" providerId="ADAL" clId="{1AB94B05-33D5-48AD-9F85-87E70CC8F200}" dt="2020-02-02T16:48:03.023" v="3960"/>
        <pc:sldMkLst>
          <pc:docMk/>
          <pc:sldMk cId="959264181" sldId="553"/>
        </pc:sldMkLst>
        <pc:spChg chg="add">
          <ac:chgData name="Liz Bacon" userId="5e474408-6bfc-44d9-b735-603a4c2e7675" providerId="ADAL" clId="{1AB94B05-33D5-48AD-9F85-87E70CC8F200}" dt="2020-02-02T16:48:03.023" v="3960"/>
          <ac:spMkLst>
            <pc:docMk/>
            <pc:sldMk cId="959264181" sldId="553"/>
            <ac:spMk id="4" creationId="{728559A0-EE10-4AF3-8E24-F17C6EED0299}"/>
          </ac:spMkLst>
        </pc:spChg>
      </pc:sldChg>
      <pc:sldChg chg="addSp">
        <pc:chgData name="Liz Bacon" userId="5e474408-6bfc-44d9-b735-603a4c2e7675" providerId="ADAL" clId="{1AB94B05-33D5-48AD-9F85-87E70CC8F200}" dt="2020-02-02T16:48:04.935" v="3961"/>
        <pc:sldMkLst>
          <pc:docMk/>
          <pc:sldMk cId="2856384863" sldId="554"/>
        </pc:sldMkLst>
        <pc:spChg chg="add">
          <ac:chgData name="Liz Bacon" userId="5e474408-6bfc-44d9-b735-603a4c2e7675" providerId="ADAL" clId="{1AB94B05-33D5-48AD-9F85-87E70CC8F200}" dt="2020-02-02T16:48:04.935" v="3961"/>
          <ac:spMkLst>
            <pc:docMk/>
            <pc:sldMk cId="2856384863" sldId="554"/>
            <ac:spMk id="4" creationId="{1B1DF519-8918-4133-8F6B-02CF62FF44F8}"/>
          </ac:spMkLst>
        </pc:spChg>
      </pc:sldChg>
      <pc:sldChg chg="addSp">
        <pc:chgData name="Liz Bacon" userId="5e474408-6bfc-44d9-b735-603a4c2e7675" providerId="ADAL" clId="{1AB94B05-33D5-48AD-9F85-87E70CC8F200}" dt="2020-02-02T16:48:07.626" v="3962"/>
        <pc:sldMkLst>
          <pc:docMk/>
          <pc:sldMk cId="353436866" sldId="555"/>
        </pc:sldMkLst>
        <pc:spChg chg="add">
          <ac:chgData name="Liz Bacon" userId="5e474408-6bfc-44d9-b735-603a4c2e7675" providerId="ADAL" clId="{1AB94B05-33D5-48AD-9F85-87E70CC8F200}" dt="2020-02-02T16:48:07.626" v="3962"/>
          <ac:spMkLst>
            <pc:docMk/>
            <pc:sldMk cId="353436866" sldId="555"/>
            <ac:spMk id="4" creationId="{5346872C-902F-47E1-A779-CEA33AC04125}"/>
          </ac:spMkLst>
        </pc:spChg>
      </pc:sldChg>
      <pc:sldChg chg="addSp modSp">
        <pc:chgData name="Liz Bacon" userId="5e474408-6bfc-44d9-b735-603a4c2e7675" providerId="ADAL" clId="{1AB94B05-33D5-48AD-9F85-87E70CC8F200}" dt="2020-02-02T16:48:10.507" v="3963"/>
        <pc:sldMkLst>
          <pc:docMk/>
          <pc:sldMk cId="45444927" sldId="556"/>
        </pc:sldMkLst>
        <pc:spChg chg="add">
          <ac:chgData name="Liz Bacon" userId="5e474408-6bfc-44d9-b735-603a4c2e7675" providerId="ADAL" clId="{1AB94B05-33D5-48AD-9F85-87E70CC8F200}" dt="2020-02-02T16:48:10.507" v="3963"/>
          <ac:spMkLst>
            <pc:docMk/>
            <pc:sldMk cId="45444927" sldId="556"/>
            <ac:spMk id="3" creationId="{9BA2DCF1-722F-49C2-AE14-DD47821FEB38}"/>
          </ac:spMkLst>
        </pc:spChg>
        <pc:spChg chg="mod">
          <ac:chgData name="Liz Bacon" userId="5e474408-6bfc-44d9-b735-603a4c2e7675" providerId="ADAL" clId="{1AB94B05-33D5-48AD-9F85-87E70CC8F200}" dt="2020-02-02T16:28:27.696" v="3190" actId="20577"/>
          <ac:spMkLst>
            <pc:docMk/>
            <pc:sldMk cId="45444927" sldId="556"/>
            <ac:spMk id="7" creationId="{4C1F2A61-3CCA-4284-906D-1503AED0F9CB}"/>
          </ac:spMkLst>
        </pc:spChg>
      </pc:sldChg>
      <pc:sldChg chg="addSp">
        <pc:chgData name="Liz Bacon" userId="5e474408-6bfc-44d9-b735-603a4c2e7675" providerId="ADAL" clId="{1AB94B05-33D5-48AD-9F85-87E70CC8F200}" dt="2020-02-02T16:48:13.750" v="3964"/>
        <pc:sldMkLst>
          <pc:docMk/>
          <pc:sldMk cId="1622510516" sldId="557"/>
        </pc:sldMkLst>
        <pc:spChg chg="add">
          <ac:chgData name="Liz Bacon" userId="5e474408-6bfc-44d9-b735-603a4c2e7675" providerId="ADAL" clId="{1AB94B05-33D5-48AD-9F85-87E70CC8F200}" dt="2020-02-02T16:48:13.750" v="3964"/>
          <ac:spMkLst>
            <pc:docMk/>
            <pc:sldMk cId="1622510516" sldId="557"/>
            <ac:spMk id="4" creationId="{207D1CDE-81A1-45C0-A217-1F38B7350306}"/>
          </ac:spMkLst>
        </pc:spChg>
      </pc:sldChg>
      <pc:sldChg chg="addSp">
        <pc:chgData name="Liz Bacon" userId="5e474408-6bfc-44d9-b735-603a4c2e7675" providerId="ADAL" clId="{1AB94B05-33D5-48AD-9F85-87E70CC8F200}" dt="2020-02-02T16:48:17.016" v="3965"/>
        <pc:sldMkLst>
          <pc:docMk/>
          <pc:sldMk cId="3506262708" sldId="558"/>
        </pc:sldMkLst>
        <pc:spChg chg="add">
          <ac:chgData name="Liz Bacon" userId="5e474408-6bfc-44d9-b735-603a4c2e7675" providerId="ADAL" clId="{1AB94B05-33D5-48AD-9F85-87E70CC8F200}" dt="2020-02-02T16:48:17.016" v="3965"/>
          <ac:spMkLst>
            <pc:docMk/>
            <pc:sldMk cId="3506262708" sldId="558"/>
            <ac:spMk id="4" creationId="{03ECA6BE-BCC9-411B-9EAB-572F5A42AD35}"/>
          </ac:spMkLst>
        </pc:spChg>
      </pc:sldChg>
      <pc:sldChg chg="addSp">
        <pc:chgData name="Liz Bacon" userId="5e474408-6bfc-44d9-b735-603a4c2e7675" providerId="ADAL" clId="{1AB94B05-33D5-48AD-9F85-87E70CC8F200}" dt="2020-02-02T16:48:19.439" v="3966"/>
        <pc:sldMkLst>
          <pc:docMk/>
          <pc:sldMk cId="1825194894" sldId="559"/>
        </pc:sldMkLst>
        <pc:spChg chg="add">
          <ac:chgData name="Liz Bacon" userId="5e474408-6bfc-44d9-b735-603a4c2e7675" providerId="ADAL" clId="{1AB94B05-33D5-48AD-9F85-87E70CC8F200}" dt="2020-02-02T16:48:19.439" v="3966"/>
          <ac:spMkLst>
            <pc:docMk/>
            <pc:sldMk cId="1825194894" sldId="559"/>
            <ac:spMk id="4" creationId="{056BAE62-0585-4504-AB6A-507CA81A3AEA}"/>
          </ac:spMkLst>
        </pc:spChg>
      </pc:sldChg>
      <pc:sldChg chg="modSp">
        <pc:chgData name="Liz Bacon" userId="5e474408-6bfc-44d9-b735-603a4c2e7675" providerId="ADAL" clId="{1AB94B05-33D5-48AD-9F85-87E70CC8F200}" dt="2020-02-02T16:31:26.059" v="3305" actId="14100"/>
        <pc:sldMkLst>
          <pc:docMk/>
          <pc:sldMk cId="1156938279" sldId="560"/>
        </pc:sldMkLst>
        <pc:spChg chg="mod">
          <ac:chgData name="Liz Bacon" userId="5e474408-6bfc-44d9-b735-603a4c2e7675" providerId="ADAL" clId="{1AB94B05-33D5-48AD-9F85-87E70CC8F200}" dt="2020-02-02T16:31:26.059" v="3305" actId="14100"/>
          <ac:spMkLst>
            <pc:docMk/>
            <pc:sldMk cId="1156938279" sldId="560"/>
            <ac:spMk id="2" creationId="{00000000-0000-0000-0000-000000000000}"/>
          </ac:spMkLst>
        </pc:spChg>
      </pc:sldChg>
      <pc:sldChg chg="addSp modSp add del">
        <pc:chgData name="Liz Bacon" userId="5e474408-6bfc-44d9-b735-603a4c2e7675" providerId="ADAL" clId="{1AB94B05-33D5-48AD-9F85-87E70CC8F200}" dt="2020-02-02T16:50:05.855" v="4007" actId="1036"/>
        <pc:sldMkLst>
          <pc:docMk/>
          <pc:sldMk cId="3611965831" sldId="561"/>
        </pc:sldMkLst>
        <pc:spChg chg="add mod">
          <ac:chgData name="Liz Bacon" userId="5e474408-6bfc-44d9-b735-603a4c2e7675" providerId="ADAL" clId="{1AB94B05-33D5-48AD-9F85-87E70CC8F200}" dt="2020-02-02T16:50:05.855" v="4007" actId="1036"/>
          <ac:spMkLst>
            <pc:docMk/>
            <pc:sldMk cId="3611965831" sldId="561"/>
            <ac:spMk id="6" creationId="{AEA2E180-AB2C-4966-941C-D01C5B14BB48}"/>
          </ac:spMkLst>
        </pc:spChg>
      </pc:sldChg>
      <pc:sldChg chg="add del">
        <pc:chgData name="Liz Bacon" userId="5e474408-6bfc-44d9-b735-603a4c2e7675" providerId="ADAL" clId="{1AB94B05-33D5-48AD-9F85-87E70CC8F200}" dt="2020-02-02T16:32:20.271" v="3308" actId="2696"/>
        <pc:sldMkLst>
          <pc:docMk/>
          <pc:sldMk cId="344808217" sldId="562"/>
        </pc:sldMkLst>
      </pc:sldChg>
      <pc:sldChg chg="addSp add del">
        <pc:chgData name="Liz Bacon" userId="5e474408-6bfc-44d9-b735-603a4c2e7675" providerId="ADAL" clId="{1AB94B05-33D5-48AD-9F85-87E70CC8F200}" dt="2020-02-02T16:50:11.488" v="4008"/>
        <pc:sldMkLst>
          <pc:docMk/>
          <pc:sldMk cId="1094241902" sldId="563"/>
        </pc:sldMkLst>
        <pc:spChg chg="add">
          <ac:chgData name="Liz Bacon" userId="5e474408-6bfc-44d9-b735-603a4c2e7675" providerId="ADAL" clId="{1AB94B05-33D5-48AD-9F85-87E70CC8F200}" dt="2020-02-02T16:50:11.488" v="4008"/>
          <ac:spMkLst>
            <pc:docMk/>
            <pc:sldMk cId="1094241902" sldId="563"/>
            <ac:spMk id="6" creationId="{638C77B3-4E88-4469-B6B2-0EFB1DCCA745}"/>
          </ac:spMkLst>
        </pc:spChg>
      </pc:sldChg>
      <pc:sldChg chg="addSp modSp add ord">
        <pc:chgData name="Liz Bacon" userId="5e474408-6bfc-44d9-b735-603a4c2e7675" providerId="ADAL" clId="{1AB94B05-33D5-48AD-9F85-87E70CC8F200}" dt="2020-02-02T16:50:13.046" v="4009"/>
        <pc:sldMkLst>
          <pc:docMk/>
          <pc:sldMk cId="3848184803" sldId="564"/>
        </pc:sldMkLst>
        <pc:spChg chg="mod">
          <ac:chgData name="Liz Bacon" userId="5e474408-6bfc-44d9-b735-603a4c2e7675" providerId="ADAL" clId="{1AB94B05-33D5-48AD-9F85-87E70CC8F200}" dt="2020-02-02T16:36:33.102" v="3623" actId="20577"/>
          <ac:spMkLst>
            <pc:docMk/>
            <pc:sldMk cId="3848184803" sldId="564"/>
            <ac:spMk id="3" creationId="{F4B41EE5-6EC8-430E-BC2E-D84E602A47B4}"/>
          </ac:spMkLst>
        </pc:spChg>
        <pc:spChg chg="add">
          <ac:chgData name="Liz Bacon" userId="5e474408-6bfc-44d9-b735-603a4c2e7675" providerId="ADAL" clId="{1AB94B05-33D5-48AD-9F85-87E70CC8F200}" dt="2020-02-02T16:50:13.046" v="4009"/>
          <ac:spMkLst>
            <pc:docMk/>
            <pc:sldMk cId="3848184803" sldId="564"/>
            <ac:spMk id="4" creationId="{A7F1775A-6CBB-4BCF-855D-A6DE6E55A074}"/>
          </ac:spMkLst>
        </pc:spChg>
        <pc:spChg chg="mod">
          <ac:chgData name="Liz Bacon" userId="5e474408-6bfc-44d9-b735-603a4c2e7675" providerId="ADAL" clId="{1AB94B05-33D5-48AD-9F85-87E70CC8F200}" dt="2020-02-02T16:35:19.607" v="3528" actId="20577"/>
          <ac:spMkLst>
            <pc:docMk/>
            <pc:sldMk cId="3848184803" sldId="564"/>
            <ac:spMk id="7" creationId="{4C1F2A61-3CCA-4284-906D-1503AED0F9CB}"/>
          </ac:spMkLst>
        </pc:spChg>
      </pc:sldChg>
      <pc:sldChg chg="add del">
        <pc:chgData name="Liz Bacon" userId="5e474408-6bfc-44d9-b735-603a4c2e7675" providerId="ADAL" clId="{1AB94B05-33D5-48AD-9F85-87E70CC8F200}" dt="2020-02-02T16:43:19.182" v="3900" actId="2696"/>
        <pc:sldMkLst>
          <pc:docMk/>
          <pc:sldMk cId="2740423955" sldId="565"/>
        </pc:sldMkLst>
      </pc:sldChg>
      <pc:sldChg chg="addSp modSp add">
        <pc:chgData name="Liz Bacon" userId="5e474408-6bfc-44d9-b735-603a4c2e7675" providerId="ADAL" clId="{1AB94B05-33D5-48AD-9F85-87E70CC8F200}" dt="2020-02-02T16:50:14.973" v="4010"/>
        <pc:sldMkLst>
          <pc:docMk/>
          <pc:sldMk cId="109776405" sldId="566"/>
        </pc:sldMkLst>
        <pc:spChg chg="mod">
          <ac:chgData name="Liz Bacon" userId="5e474408-6bfc-44d9-b735-603a4c2e7675" providerId="ADAL" clId="{1AB94B05-33D5-48AD-9F85-87E70CC8F200}" dt="2020-02-02T16:42:34.336" v="3895" actId="1076"/>
          <ac:spMkLst>
            <pc:docMk/>
            <pc:sldMk cId="109776405" sldId="566"/>
            <ac:spMk id="3" creationId="{F4B41EE5-6EC8-430E-BC2E-D84E602A47B4}"/>
          </ac:spMkLst>
        </pc:spChg>
        <pc:spChg chg="add">
          <ac:chgData name="Liz Bacon" userId="5e474408-6bfc-44d9-b735-603a4c2e7675" providerId="ADAL" clId="{1AB94B05-33D5-48AD-9F85-87E70CC8F200}" dt="2020-02-02T16:50:14.973" v="4010"/>
          <ac:spMkLst>
            <pc:docMk/>
            <pc:sldMk cId="109776405" sldId="566"/>
            <ac:spMk id="6" creationId="{761BA662-DC80-4DF3-A23C-106FACB86EB0}"/>
          </ac:spMkLst>
        </pc:spChg>
        <pc:spChg chg="mod">
          <ac:chgData name="Liz Bacon" userId="5e474408-6bfc-44d9-b735-603a4c2e7675" providerId="ADAL" clId="{1AB94B05-33D5-48AD-9F85-87E70CC8F200}" dt="2020-02-02T16:42:31.767" v="3894" actId="1076"/>
          <ac:spMkLst>
            <pc:docMk/>
            <pc:sldMk cId="109776405" sldId="566"/>
            <ac:spMk id="7" creationId="{4C1F2A61-3CCA-4284-906D-1503AED0F9CB}"/>
          </ac:spMkLst>
        </pc:spChg>
        <pc:graphicFrameChg chg="add mod modGraphic">
          <ac:chgData name="Liz Bacon" userId="5e474408-6bfc-44d9-b735-603a4c2e7675" providerId="ADAL" clId="{1AB94B05-33D5-48AD-9F85-87E70CC8F200}" dt="2020-02-02T16:42:51.865" v="3899" actId="14734"/>
          <ac:graphicFrameMkLst>
            <pc:docMk/>
            <pc:sldMk cId="109776405" sldId="566"/>
            <ac:graphicFrameMk id="2" creationId="{1BCFB01C-A42D-402A-BED5-9D68D801B1D4}"/>
          </ac:graphicFrameMkLst>
        </pc:graphicFrameChg>
      </pc:sldChg>
    </pc:docChg>
  </pc:docChgLst>
  <pc:docChgLst>
    <pc:chgData name="Liz Bacon" userId="5e474408-6bfc-44d9-b735-603a4c2e7675" providerId="ADAL" clId="{FE66B1E4-831A-4E62-AD88-9D9423A4EA4A}"/>
    <pc:docChg chg="addSld delSld modSld sldOrd">
      <pc:chgData name="Liz Bacon" userId="5e474408-6bfc-44d9-b735-603a4c2e7675" providerId="ADAL" clId="{FE66B1E4-831A-4E62-AD88-9D9423A4EA4A}" dt="2020-02-17T16:44:18.448" v="59" actId="2696"/>
      <pc:docMkLst>
        <pc:docMk/>
      </pc:docMkLst>
      <pc:sldChg chg="modSp">
        <pc:chgData name="Liz Bacon" userId="5e474408-6bfc-44d9-b735-603a4c2e7675" providerId="ADAL" clId="{FE66B1E4-831A-4E62-AD88-9D9423A4EA4A}" dt="2020-02-17T16:40:35.380" v="3" actId="1076"/>
        <pc:sldMkLst>
          <pc:docMk/>
          <pc:sldMk cId="2463149505" sldId="261"/>
        </pc:sldMkLst>
        <pc:spChg chg="mod">
          <ac:chgData name="Liz Bacon" userId="5e474408-6bfc-44d9-b735-603a4c2e7675" providerId="ADAL" clId="{FE66B1E4-831A-4E62-AD88-9D9423A4EA4A}" dt="2020-02-17T16:40:35.380" v="3" actId="1076"/>
          <ac:spMkLst>
            <pc:docMk/>
            <pc:sldMk cId="2463149505" sldId="261"/>
            <ac:spMk id="2" creationId="{00000000-0000-0000-0000-000000000000}"/>
          </ac:spMkLst>
        </pc:spChg>
        <pc:picChg chg="mod">
          <ac:chgData name="Liz Bacon" userId="5e474408-6bfc-44d9-b735-603a4c2e7675" providerId="ADAL" clId="{FE66B1E4-831A-4E62-AD88-9D9423A4EA4A}" dt="2020-02-17T16:40:23.549" v="1" actId="1076"/>
          <ac:picMkLst>
            <pc:docMk/>
            <pc:sldMk cId="2463149505" sldId="261"/>
            <ac:picMk id="4" creationId="{C8BAE1BC-1354-478D-9E40-47622E9E9A2B}"/>
          </ac:picMkLst>
        </pc:picChg>
      </pc:sldChg>
      <pc:sldChg chg="del">
        <pc:chgData name="Liz Bacon" userId="5e474408-6bfc-44d9-b735-603a4c2e7675" providerId="ADAL" clId="{FE66B1E4-831A-4E62-AD88-9D9423A4EA4A}" dt="2020-02-17T16:40:57.093" v="4" actId="2696"/>
        <pc:sldMkLst>
          <pc:docMk/>
          <pc:sldMk cId="3598332231" sldId="297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787298588" sldId="300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693329314" sldId="307"/>
        </pc:sldMkLst>
      </pc:sldChg>
      <pc:sldChg chg="del">
        <pc:chgData name="Liz Bacon" userId="5e474408-6bfc-44d9-b735-603a4c2e7675" providerId="ADAL" clId="{FE66B1E4-831A-4E62-AD88-9D9423A4EA4A}" dt="2020-02-17T16:44:18.448" v="59" actId="2696"/>
        <pc:sldMkLst>
          <pc:docMk/>
          <pc:sldMk cId="1248634414" sldId="308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598507415" sldId="318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959088766" sldId="319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461459014" sldId="320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687421872" sldId="321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402813627" sldId="50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886660930" sldId="505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179436918" sldId="506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893089865" sldId="509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703364210" sldId="511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318963622" sldId="512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921634019" sldId="513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579045762" sldId="51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543039006" sldId="515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915721085" sldId="516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232490577" sldId="517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19953478" sldId="518"/>
        </pc:sldMkLst>
      </pc:sldChg>
      <pc:sldChg chg="modSp">
        <pc:chgData name="Liz Bacon" userId="5e474408-6bfc-44d9-b735-603a4c2e7675" providerId="ADAL" clId="{FE66B1E4-831A-4E62-AD88-9D9423A4EA4A}" dt="2020-02-17T16:42:08.418" v="54" actId="20577"/>
        <pc:sldMkLst>
          <pc:docMk/>
          <pc:sldMk cId="2497186944" sldId="520"/>
        </pc:sldMkLst>
        <pc:spChg chg="mod">
          <ac:chgData name="Liz Bacon" userId="5e474408-6bfc-44d9-b735-603a4c2e7675" providerId="ADAL" clId="{FE66B1E4-831A-4E62-AD88-9D9423A4EA4A}" dt="2020-02-17T16:42:08.418" v="54" actId="20577"/>
          <ac:spMkLst>
            <pc:docMk/>
            <pc:sldMk cId="2497186944" sldId="520"/>
            <ac:spMk id="2" creationId="{D7E7DE84-0BEA-45EE-A5E8-FA9D224E7818}"/>
          </ac:spMkLst>
        </pc:spChg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224601836" sldId="521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965235572" sldId="522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611927636" sldId="523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61650464" sldId="52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4054368161" sldId="542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222479861" sldId="543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972073479" sldId="54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667430020" sldId="545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549071933" sldId="546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950964573" sldId="547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926565662" sldId="548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923922326" sldId="549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677883619" sldId="550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4032263633" sldId="551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759893349" sldId="552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959264181" sldId="553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2856384863" sldId="55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53436866" sldId="555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45444927" sldId="556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622510516" sldId="557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506262708" sldId="558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825194894" sldId="559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156938279" sldId="560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611965831" sldId="561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094241902" sldId="563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3848184803" sldId="564"/>
        </pc:sldMkLst>
      </pc:sldChg>
      <pc:sldChg chg="del">
        <pc:chgData name="Liz Bacon" userId="5e474408-6bfc-44d9-b735-603a4c2e7675" providerId="ADAL" clId="{FE66B1E4-831A-4E62-AD88-9D9423A4EA4A}" dt="2020-02-17T16:42:52.123" v="58" actId="2696"/>
        <pc:sldMkLst>
          <pc:docMk/>
          <pc:sldMk cId="109776405" sldId="566"/>
        </pc:sldMkLst>
      </pc:sldChg>
      <pc:sldChg chg="add ord">
        <pc:chgData name="Liz Bacon" userId="5e474408-6bfc-44d9-b735-603a4c2e7675" providerId="ADAL" clId="{FE66B1E4-831A-4E62-AD88-9D9423A4EA4A}" dt="2020-02-17T16:42:33.852" v="57"/>
        <pc:sldMkLst>
          <pc:docMk/>
          <pc:sldMk cId="2193279521" sldId="1662"/>
        </pc:sldMkLst>
      </pc:sldChg>
    </pc:docChg>
  </pc:docChgLst>
  <pc:docChgLst>
    <pc:chgData name="Liz Bacon" userId="5e474408-6bfc-44d9-b735-603a4c2e7675" providerId="ADAL" clId="{E8B2DD17-F2A6-463C-B253-708D8ACA8130}"/>
    <pc:docChg chg="undo custSel mod addSld delSld modSld sldOrd delMainMaster">
      <pc:chgData name="Liz Bacon" userId="5e474408-6bfc-44d9-b735-603a4c2e7675" providerId="ADAL" clId="{E8B2DD17-F2A6-463C-B253-708D8ACA8130}" dt="2020-03-17T14:35:57.243" v="4950" actId="47"/>
      <pc:docMkLst>
        <pc:docMk/>
      </pc:docMkLst>
      <pc:sldChg chg="delSp modSp mod">
        <pc:chgData name="Liz Bacon" userId="5e474408-6bfc-44d9-b735-603a4c2e7675" providerId="ADAL" clId="{E8B2DD17-F2A6-463C-B253-708D8ACA8130}" dt="2020-03-17T11:45:25.066" v="3367" actId="20577"/>
        <pc:sldMkLst>
          <pc:docMk/>
          <pc:sldMk cId="2463149505" sldId="261"/>
        </pc:sldMkLst>
        <pc:spChg chg="mod">
          <ac:chgData name="Liz Bacon" userId="5e474408-6bfc-44d9-b735-603a4c2e7675" providerId="ADAL" clId="{E8B2DD17-F2A6-463C-B253-708D8ACA8130}" dt="2020-03-17T11:45:25.066" v="3367" actId="20577"/>
          <ac:spMkLst>
            <pc:docMk/>
            <pc:sldMk cId="2463149505" sldId="261"/>
            <ac:spMk id="2" creationId="{00000000-0000-0000-0000-000000000000}"/>
          </ac:spMkLst>
        </pc:spChg>
        <pc:spChg chg="mod">
          <ac:chgData name="Liz Bacon" userId="5e474408-6bfc-44d9-b735-603a4c2e7675" providerId="ADAL" clId="{E8B2DD17-F2A6-463C-B253-708D8ACA8130}" dt="2020-03-17T11:45:21.749" v="3366" actId="1076"/>
          <ac:spMkLst>
            <pc:docMk/>
            <pc:sldMk cId="2463149505" sldId="261"/>
            <ac:spMk id="3" creationId="{00000000-0000-0000-0000-000000000000}"/>
          </ac:spMkLst>
        </pc:spChg>
        <pc:picChg chg="del">
          <ac:chgData name="Liz Bacon" userId="5e474408-6bfc-44d9-b735-603a4c2e7675" providerId="ADAL" clId="{E8B2DD17-F2A6-463C-B253-708D8ACA8130}" dt="2020-03-17T07:41:19.834" v="0" actId="478"/>
          <ac:picMkLst>
            <pc:docMk/>
            <pc:sldMk cId="2463149505" sldId="261"/>
            <ac:picMk id="4" creationId="{C8BAE1BC-1354-478D-9E40-47622E9E9A2B}"/>
          </ac:picMkLst>
        </pc:picChg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233463562" sldId="503"/>
        </pc:sldMkLst>
      </pc:sldChg>
      <pc:sldChg chg="del">
        <pc:chgData name="Liz Bacon" userId="5e474408-6bfc-44d9-b735-603a4c2e7675" providerId="ADAL" clId="{E8B2DD17-F2A6-463C-B253-708D8ACA8130}" dt="2020-03-17T14:35:57.243" v="4950" actId="47"/>
        <pc:sldMkLst>
          <pc:docMk/>
          <pc:sldMk cId="1419995422" sldId="519"/>
        </pc:sldMkLst>
      </pc:sldChg>
      <pc:sldChg chg="addSp delSp modSp mod ord">
        <pc:chgData name="Liz Bacon" userId="5e474408-6bfc-44d9-b735-603a4c2e7675" providerId="ADAL" clId="{E8B2DD17-F2A6-463C-B253-708D8ACA8130}" dt="2020-03-17T12:45:28.234" v="3533" actId="1076"/>
        <pc:sldMkLst>
          <pc:docMk/>
          <pc:sldMk cId="2497186944" sldId="520"/>
        </pc:sldMkLst>
        <pc:spChg chg="del">
          <ac:chgData name="Liz Bacon" userId="5e474408-6bfc-44d9-b735-603a4c2e7675" providerId="ADAL" clId="{E8B2DD17-F2A6-463C-B253-708D8ACA8130}" dt="2020-03-17T07:42:02.209" v="85" actId="478"/>
          <ac:spMkLst>
            <pc:docMk/>
            <pc:sldMk cId="2497186944" sldId="520"/>
            <ac:spMk id="2" creationId="{D7E7DE84-0BEA-45EE-A5E8-FA9D224E7818}"/>
          </ac:spMkLst>
        </pc:spChg>
        <pc:spChg chg="add mod">
          <ac:chgData name="Liz Bacon" userId="5e474408-6bfc-44d9-b735-603a4c2e7675" providerId="ADAL" clId="{E8B2DD17-F2A6-463C-B253-708D8ACA8130}" dt="2020-03-17T12:45:28.234" v="3533" actId="1076"/>
          <ac:spMkLst>
            <pc:docMk/>
            <pc:sldMk cId="2497186944" sldId="520"/>
            <ac:spMk id="3" creationId="{0D98C04C-ABFC-41D4-AEA5-F046DA6C9B61}"/>
          </ac:spMkLst>
        </pc:spChg>
        <pc:picChg chg="add mod">
          <ac:chgData name="Liz Bacon" userId="5e474408-6bfc-44d9-b735-603a4c2e7675" providerId="ADAL" clId="{E8B2DD17-F2A6-463C-B253-708D8ACA8130}" dt="2020-03-17T12:45:24.586" v="3532" actId="1076"/>
          <ac:picMkLst>
            <pc:docMk/>
            <pc:sldMk cId="2497186944" sldId="520"/>
            <ac:picMk id="10242" creationId="{2E7F0EFE-A124-4C22-AD27-C05A02577DFF}"/>
          </ac:picMkLst>
        </pc:picChg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943388967" sldId="525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829470010" sldId="526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984006858" sldId="527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691254285" sldId="528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3673371976" sldId="529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3071961540" sldId="530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87861169" sldId="531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807416073" sldId="532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386075676" sldId="533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977020208" sldId="534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185559348" sldId="535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4227426031" sldId="536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775705013" sldId="538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4273696630" sldId="539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410551773" sldId="540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1823317726" sldId="541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894436788" sldId="1661"/>
        </pc:sldMkLst>
      </pc:sldChg>
      <pc:sldChg chg="del">
        <pc:chgData name="Liz Bacon" userId="5e474408-6bfc-44d9-b735-603a4c2e7675" providerId="ADAL" clId="{E8B2DD17-F2A6-463C-B253-708D8ACA8130}" dt="2020-03-17T07:42:45.488" v="92" actId="47"/>
        <pc:sldMkLst>
          <pc:docMk/>
          <pc:sldMk cId="2193279521" sldId="1662"/>
        </pc:sldMkLst>
      </pc:sldChg>
      <pc:sldChg chg="addSp modSp add del mod ord">
        <pc:chgData name="Liz Bacon" userId="5e474408-6bfc-44d9-b735-603a4c2e7675" providerId="ADAL" clId="{E8B2DD17-F2A6-463C-B253-708D8ACA8130}" dt="2020-03-17T10:07:10.030" v="1436" actId="2696"/>
        <pc:sldMkLst>
          <pc:docMk/>
          <pc:sldMk cId="1664502107" sldId="1663"/>
        </pc:sldMkLst>
        <pc:spChg chg="add mod">
          <ac:chgData name="Liz Bacon" userId="5e474408-6bfc-44d9-b735-603a4c2e7675" providerId="ADAL" clId="{E8B2DD17-F2A6-463C-B253-708D8ACA8130}" dt="2020-03-17T07:52:31.151" v="262" actId="1076"/>
          <ac:spMkLst>
            <pc:docMk/>
            <pc:sldMk cId="1664502107" sldId="1663"/>
            <ac:spMk id="2" creationId="{7E194257-447B-40E1-8660-53B6705C4E32}"/>
          </ac:spMkLst>
        </pc:spChg>
      </pc:sldChg>
      <pc:sldChg chg="addSp delSp add del mod ord">
        <pc:chgData name="Liz Bacon" userId="5e474408-6bfc-44d9-b735-603a4c2e7675" providerId="ADAL" clId="{E8B2DD17-F2A6-463C-B253-708D8ACA8130}" dt="2020-03-17T14:22:38.337" v="4797" actId="2696"/>
        <pc:sldMkLst>
          <pc:docMk/>
          <pc:sldMk cId="1683078095" sldId="1664"/>
        </pc:sldMkLst>
        <pc:spChg chg="add del">
          <ac:chgData name="Liz Bacon" userId="5e474408-6bfc-44d9-b735-603a4c2e7675" providerId="ADAL" clId="{E8B2DD17-F2A6-463C-B253-708D8ACA8130}" dt="2020-03-17T10:15:09.674" v="1579" actId="478"/>
          <ac:spMkLst>
            <pc:docMk/>
            <pc:sldMk cId="1683078095" sldId="1664"/>
            <ac:spMk id="2" creationId="{9E59B7E7-FFB5-4793-87DF-56B5B779CAB1}"/>
          </ac:spMkLst>
        </pc:spChg>
      </pc:sldChg>
      <pc:sldChg chg="addSp add del ord">
        <pc:chgData name="Liz Bacon" userId="5e474408-6bfc-44d9-b735-603a4c2e7675" providerId="ADAL" clId="{E8B2DD17-F2A6-463C-B253-708D8ACA8130}" dt="2020-03-17T10:36:46.144" v="2142" actId="2696"/>
        <pc:sldMkLst>
          <pc:docMk/>
          <pc:sldMk cId="1801154785" sldId="1665"/>
        </pc:sldMkLst>
        <pc:spChg chg="add">
          <ac:chgData name="Liz Bacon" userId="5e474408-6bfc-44d9-b735-603a4c2e7675" providerId="ADAL" clId="{E8B2DD17-F2A6-463C-B253-708D8ACA8130}" dt="2020-03-17T07:54:28.822" v="284"/>
          <ac:spMkLst>
            <pc:docMk/>
            <pc:sldMk cId="1801154785" sldId="1665"/>
            <ac:spMk id="2" creationId="{E1AF6A2C-5259-417F-A084-6923B6E106B5}"/>
          </ac:spMkLst>
        </pc:spChg>
      </pc:sldChg>
      <pc:sldChg chg="addSp modSp add del mod ord">
        <pc:chgData name="Liz Bacon" userId="5e474408-6bfc-44d9-b735-603a4c2e7675" providerId="ADAL" clId="{E8B2DD17-F2A6-463C-B253-708D8ACA8130}" dt="2020-03-17T10:26:00.013" v="1955" actId="2696"/>
        <pc:sldMkLst>
          <pc:docMk/>
          <pc:sldMk cId="41409432" sldId="1666"/>
        </pc:sldMkLst>
        <pc:spChg chg="add mod">
          <ac:chgData name="Liz Bacon" userId="5e474408-6bfc-44d9-b735-603a4c2e7675" providerId="ADAL" clId="{E8B2DD17-F2A6-463C-B253-708D8ACA8130}" dt="2020-03-17T07:55:12.817" v="290" actId="14100"/>
          <ac:spMkLst>
            <pc:docMk/>
            <pc:sldMk cId="41409432" sldId="1666"/>
            <ac:spMk id="2" creationId="{F6719654-D68C-4E7E-8C6C-DA803A294C54}"/>
          </ac:spMkLst>
        </pc:spChg>
      </pc:sldChg>
      <pc:sldChg chg="addSp delSp modSp add del mod">
        <pc:chgData name="Liz Bacon" userId="5e474408-6bfc-44d9-b735-603a4c2e7675" providerId="ADAL" clId="{E8B2DD17-F2A6-463C-B253-708D8ACA8130}" dt="2020-03-17T14:35:57.243" v="4950" actId="47"/>
        <pc:sldMkLst>
          <pc:docMk/>
          <pc:sldMk cId="3332626637" sldId="1667"/>
        </pc:sldMkLst>
        <pc:spChg chg="add del mod">
          <ac:chgData name="Liz Bacon" userId="5e474408-6bfc-44d9-b735-603a4c2e7675" providerId="ADAL" clId="{E8B2DD17-F2A6-463C-B253-708D8ACA8130}" dt="2020-03-17T07:47:09.734" v="208" actId="478"/>
          <ac:spMkLst>
            <pc:docMk/>
            <pc:sldMk cId="3332626637" sldId="1667"/>
            <ac:spMk id="5" creationId="{B44DC95C-35FC-4EC0-B170-60A9DB51E85E}"/>
          </ac:spMkLst>
        </pc:spChg>
        <pc:spChg chg="add mod">
          <ac:chgData name="Liz Bacon" userId="5e474408-6bfc-44d9-b735-603a4c2e7675" providerId="ADAL" clId="{E8B2DD17-F2A6-463C-B253-708D8ACA8130}" dt="2020-03-17T07:50:50.976" v="252" actId="1076"/>
          <ac:spMkLst>
            <pc:docMk/>
            <pc:sldMk cId="3332626637" sldId="1667"/>
            <ac:spMk id="6" creationId="{CC15FBCD-C4CD-4D47-B934-91B1A69DC332}"/>
          </ac:spMkLst>
        </pc:spChg>
        <pc:spChg chg="del mod">
          <ac:chgData name="Liz Bacon" userId="5e474408-6bfc-44d9-b735-603a4c2e7675" providerId="ADAL" clId="{E8B2DD17-F2A6-463C-B253-708D8ACA8130}" dt="2020-03-17T07:47:06.928" v="207" actId="478"/>
          <ac:spMkLst>
            <pc:docMk/>
            <pc:sldMk cId="3332626637" sldId="1667"/>
            <ac:spMk id="7" creationId="{4C1F2A61-3CCA-4284-906D-1503AED0F9CB}"/>
          </ac:spMkLst>
        </pc:spChg>
        <pc:spChg chg="add mod">
          <ac:chgData name="Liz Bacon" userId="5e474408-6bfc-44d9-b735-603a4c2e7675" providerId="ADAL" clId="{E8B2DD17-F2A6-463C-B253-708D8ACA8130}" dt="2020-03-17T07:51:00.664" v="255" actId="1076"/>
          <ac:spMkLst>
            <pc:docMk/>
            <pc:sldMk cId="3332626637" sldId="1667"/>
            <ac:spMk id="15" creationId="{A79AA0D0-B446-470D-A441-D3D77D7F0EFC}"/>
          </ac:spMkLst>
        </pc:spChg>
        <pc:graphicFrameChg chg="add del mod">
          <ac:chgData name="Liz Bacon" userId="5e474408-6bfc-44d9-b735-603a4c2e7675" providerId="ADAL" clId="{E8B2DD17-F2A6-463C-B253-708D8ACA8130}" dt="2020-03-17T07:44:56.147" v="183" actId="478"/>
          <ac:graphicFrameMkLst>
            <pc:docMk/>
            <pc:sldMk cId="3332626637" sldId="1667"/>
            <ac:graphicFrameMk id="2" creationId="{566E82D6-C4D0-49C5-8936-785BAE04B963}"/>
          </ac:graphicFrameMkLst>
        </pc:graphicFrameChg>
        <pc:graphicFrameChg chg="add del mod modGraphic">
          <ac:chgData name="Liz Bacon" userId="5e474408-6bfc-44d9-b735-603a4c2e7675" providerId="ADAL" clId="{E8B2DD17-F2A6-463C-B253-708D8ACA8130}" dt="2020-03-17T07:46:39.882" v="200"/>
          <ac:graphicFrameMkLst>
            <pc:docMk/>
            <pc:sldMk cId="3332626637" sldId="1667"/>
            <ac:graphicFrameMk id="3" creationId="{DA832AA0-3338-404F-9487-D36B9FDB47B2}"/>
          </ac:graphicFrameMkLst>
        </pc:graphicFrameChg>
        <pc:picChg chg="add del mod">
          <ac:chgData name="Liz Bacon" userId="5e474408-6bfc-44d9-b735-603a4c2e7675" providerId="ADAL" clId="{E8B2DD17-F2A6-463C-B253-708D8ACA8130}" dt="2020-03-17T07:44:57.706" v="185" actId="478"/>
          <ac:picMkLst>
            <pc:docMk/>
            <pc:sldMk cId="3332626637" sldId="1667"/>
            <ac:picMk id="9217" creationId="{E1890180-D04D-4F3B-9A5E-2405EF695537}"/>
          </ac:picMkLst>
        </pc:picChg>
        <pc:picChg chg="add del mod">
          <ac:chgData name="Liz Bacon" userId="5e474408-6bfc-44d9-b735-603a4c2e7675" providerId="ADAL" clId="{E8B2DD17-F2A6-463C-B253-708D8ACA8130}" dt="2020-03-17T07:44:55.127" v="182" actId="478"/>
          <ac:picMkLst>
            <pc:docMk/>
            <pc:sldMk cId="3332626637" sldId="1667"/>
            <ac:picMk id="9218" creationId="{2E3DA3C5-AF5C-4E2A-BEAA-C0EFFED52406}"/>
          </ac:picMkLst>
        </pc:picChg>
        <pc:picChg chg="add del mod">
          <ac:chgData name="Liz Bacon" userId="5e474408-6bfc-44d9-b735-603a4c2e7675" providerId="ADAL" clId="{E8B2DD17-F2A6-463C-B253-708D8ACA8130}" dt="2020-03-17T07:44:54.180" v="181" actId="478"/>
          <ac:picMkLst>
            <pc:docMk/>
            <pc:sldMk cId="3332626637" sldId="1667"/>
            <ac:picMk id="9219" creationId="{AB1444D6-1A9B-45FD-B577-1B16A298F7C0}"/>
          </ac:picMkLst>
        </pc:picChg>
        <pc:picChg chg="add del mod">
          <ac:chgData name="Liz Bacon" userId="5e474408-6bfc-44d9-b735-603a4c2e7675" providerId="ADAL" clId="{E8B2DD17-F2A6-463C-B253-708D8ACA8130}" dt="2020-03-17T07:44:57.012" v="184" actId="478"/>
          <ac:picMkLst>
            <pc:docMk/>
            <pc:sldMk cId="3332626637" sldId="1667"/>
            <ac:picMk id="9220" creationId="{19D7322E-9EB7-4486-BC1E-681703E92A9D}"/>
          </ac:picMkLst>
        </pc:picChg>
        <pc:picChg chg="add mod">
          <ac:chgData name="Liz Bacon" userId="5e474408-6bfc-44d9-b735-603a4c2e7675" providerId="ADAL" clId="{E8B2DD17-F2A6-463C-B253-708D8ACA8130}" dt="2020-03-17T07:50:36.903" v="247" actId="1076"/>
          <ac:picMkLst>
            <pc:docMk/>
            <pc:sldMk cId="3332626637" sldId="1667"/>
            <ac:picMk id="9221" creationId="{3B4CB770-16DA-47A1-84C7-D9D72328DFD4}"/>
          </ac:picMkLst>
        </pc:picChg>
        <pc:picChg chg="add mod">
          <ac:chgData name="Liz Bacon" userId="5e474408-6bfc-44d9-b735-603a4c2e7675" providerId="ADAL" clId="{E8B2DD17-F2A6-463C-B253-708D8ACA8130}" dt="2020-03-17T07:50:41.984" v="249" actId="1076"/>
          <ac:picMkLst>
            <pc:docMk/>
            <pc:sldMk cId="3332626637" sldId="1667"/>
            <ac:picMk id="9222" creationId="{2108E6D9-89D0-477C-93E0-FFA9C77FCD26}"/>
          </ac:picMkLst>
        </pc:picChg>
        <pc:picChg chg="add del mod">
          <ac:chgData name="Liz Bacon" userId="5e474408-6bfc-44d9-b735-603a4c2e7675" providerId="ADAL" clId="{E8B2DD17-F2A6-463C-B253-708D8ACA8130}" dt="2020-03-17T07:47:20.541" v="210"/>
          <ac:picMkLst>
            <pc:docMk/>
            <pc:sldMk cId="3332626637" sldId="1667"/>
            <ac:picMk id="9223" creationId="{E285D522-E715-4DE0-BF85-994C3DE40688}"/>
          </ac:picMkLst>
        </pc:picChg>
        <pc:picChg chg="add del mod">
          <ac:chgData name="Liz Bacon" userId="5e474408-6bfc-44d9-b735-603a4c2e7675" providerId="ADAL" clId="{E8B2DD17-F2A6-463C-B253-708D8ACA8130}" dt="2020-03-17T07:45:59.607" v="192" actId="478"/>
          <ac:picMkLst>
            <pc:docMk/>
            <pc:sldMk cId="3332626637" sldId="1667"/>
            <ac:picMk id="9224" creationId="{24389521-B694-4751-A525-56DD602FDBE7}"/>
          </ac:picMkLst>
        </pc:picChg>
      </pc:sldChg>
      <pc:sldChg chg="addSp delSp modSp add del mod ord">
        <pc:chgData name="Liz Bacon" userId="5e474408-6bfc-44d9-b735-603a4c2e7675" providerId="ADAL" clId="{E8B2DD17-F2A6-463C-B253-708D8ACA8130}" dt="2020-03-17T14:22:38.337" v="4797" actId="2696"/>
        <pc:sldMkLst>
          <pc:docMk/>
          <pc:sldMk cId="3395715598" sldId="1668"/>
        </pc:sldMkLst>
        <pc:graphicFrameChg chg="add del mod modGraphic">
          <ac:chgData name="Liz Bacon" userId="5e474408-6bfc-44d9-b735-603a4c2e7675" providerId="ADAL" clId="{E8B2DD17-F2A6-463C-B253-708D8ACA8130}" dt="2020-03-17T07:46:51.806" v="203" actId="478"/>
          <ac:graphicFrameMkLst>
            <pc:docMk/>
            <pc:sldMk cId="3395715598" sldId="1668"/>
            <ac:graphicFrameMk id="3" creationId="{0EB5F782-7212-4A89-BB8A-EC1C75E3FEB1}"/>
          </ac:graphicFrameMkLst>
        </pc:graphicFrameChg>
        <pc:picChg chg="add del mod">
          <ac:chgData name="Liz Bacon" userId="5e474408-6bfc-44d9-b735-603a4c2e7675" providerId="ADAL" clId="{E8B2DD17-F2A6-463C-B253-708D8ACA8130}" dt="2020-03-17T07:51:07.459" v="256" actId="478"/>
          <ac:picMkLst>
            <pc:docMk/>
            <pc:sldMk cId="3395715598" sldId="1668"/>
            <ac:picMk id="4" creationId="{8954469F-8327-471C-8D56-C0DD951BD1CB}"/>
          </ac:picMkLst>
        </pc:picChg>
        <pc:picChg chg="add del">
          <ac:chgData name="Liz Bacon" userId="5e474408-6bfc-44d9-b735-603a4c2e7675" providerId="ADAL" clId="{E8B2DD17-F2A6-463C-B253-708D8ACA8130}" dt="2020-03-17T07:47:58.352" v="222" actId="478"/>
          <ac:picMkLst>
            <pc:docMk/>
            <pc:sldMk cId="3395715598" sldId="1668"/>
            <ac:picMk id="5" creationId="{1B174D01-1EE3-4041-8297-107F6D592AB2}"/>
          </ac:picMkLst>
        </pc:picChg>
        <pc:picChg chg="add del mod">
          <ac:chgData name="Liz Bacon" userId="5e474408-6bfc-44d9-b735-603a4c2e7675" providerId="ADAL" clId="{E8B2DD17-F2A6-463C-B253-708D8ACA8130}" dt="2020-03-17T07:51:08.249" v="257" actId="478"/>
          <ac:picMkLst>
            <pc:docMk/>
            <pc:sldMk cId="3395715598" sldId="1668"/>
            <ac:picMk id="6" creationId="{DCFAA073-478B-4911-B0D5-9FDC157D27D0}"/>
          </ac:picMkLst>
        </pc:picChg>
      </pc:sldChg>
      <pc:sldChg chg="addSp delSp modSp add mod ord">
        <pc:chgData name="Liz Bacon" userId="5e474408-6bfc-44d9-b735-603a4c2e7675" providerId="ADAL" clId="{E8B2DD17-F2A6-463C-B253-708D8ACA8130}" dt="2020-03-17T14:11:41.957" v="4747" actId="478"/>
        <pc:sldMkLst>
          <pc:docMk/>
          <pc:sldMk cId="233241018" sldId="1669"/>
        </pc:sldMkLst>
        <pc:spChg chg="add del mod">
          <ac:chgData name="Liz Bacon" userId="5e474408-6bfc-44d9-b735-603a4c2e7675" providerId="ADAL" clId="{E8B2DD17-F2A6-463C-B253-708D8ACA8130}" dt="2020-03-17T07:49:38.201" v="238"/>
          <ac:spMkLst>
            <pc:docMk/>
            <pc:sldMk cId="233241018" sldId="1669"/>
            <ac:spMk id="2" creationId="{28BE6DBC-ECD2-44FE-80EC-6661F0123604}"/>
          </ac:spMkLst>
        </pc:spChg>
        <pc:spChg chg="add del mod">
          <ac:chgData name="Liz Bacon" userId="5e474408-6bfc-44d9-b735-603a4c2e7675" providerId="ADAL" clId="{E8B2DD17-F2A6-463C-B253-708D8ACA8130}" dt="2020-03-17T12:55:47.857" v="3618" actId="478"/>
          <ac:spMkLst>
            <pc:docMk/>
            <pc:sldMk cId="233241018" sldId="1669"/>
            <ac:spMk id="4" creationId="{9E910B85-4BD6-4D0D-8DD9-8A4926803619}"/>
          </ac:spMkLst>
        </pc:spChg>
        <pc:spChg chg="add">
          <ac:chgData name="Liz Bacon" userId="5e474408-6bfc-44d9-b735-603a4c2e7675" providerId="ADAL" clId="{E8B2DD17-F2A6-463C-B253-708D8ACA8130}" dt="2020-03-17T08:06:31.902" v="393"/>
          <ac:spMkLst>
            <pc:docMk/>
            <pc:sldMk cId="233241018" sldId="1669"/>
            <ac:spMk id="6" creationId="{9483295D-5BFF-4EA1-A916-531583720EE9}"/>
          </ac:spMkLst>
        </pc:spChg>
        <pc:spChg chg="add mod">
          <ac:chgData name="Liz Bacon" userId="5e474408-6bfc-44d9-b735-603a4c2e7675" providerId="ADAL" clId="{E8B2DD17-F2A6-463C-B253-708D8ACA8130}" dt="2020-03-17T12:49:52.074" v="3557" actId="14100"/>
          <ac:spMkLst>
            <pc:docMk/>
            <pc:sldMk cId="233241018" sldId="1669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2:55:46.325" v="3617"/>
          <ac:spMkLst>
            <pc:docMk/>
            <pc:sldMk cId="233241018" sldId="1669"/>
            <ac:spMk id="9" creationId="{4203375B-7071-4645-B926-64AB678AE80D}"/>
          </ac:spMkLst>
        </pc:spChg>
        <pc:spChg chg="add del">
          <ac:chgData name="Liz Bacon" userId="5e474408-6bfc-44d9-b735-603a4c2e7675" providerId="ADAL" clId="{E8B2DD17-F2A6-463C-B253-708D8ACA8130}" dt="2020-03-17T14:00:58.846" v="4717" actId="478"/>
          <ac:spMkLst>
            <pc:docMk/>
            <pc:sldMk cId="233241018" sldId="1669"/>
            <ac:spMk id="10" creationId="{B55F07FA-B588-401F-A950-DBED4C95845F}"/>
          </ac:spMkLst>
        </pc:spChg>
        <pc:spChg chg="add del">
          <ac:chgData name="Liz Bacon" userId="5e474408-6bfc-44d9-b735-603a4c2e7675" providerId="ADAL" clId="{E8B2DD17-F2A6-463C-B253-708D8ACA8130}" dt="2020-03-17T14:01:21.708" v="4719" actId="478"/>
          <ac:spMkLst>
            <pc:docMk/>
            <pc:sldMk cId="233241018" sldId="1669"/>
            <ac:spMk id="11" creationId="{28A2CC2D-0C9F-4E0C-8AD3-CC270FF1E7EB}"/>
          </ac:spMkLst>
        </pc:spChg>
        <pc:spChg chg="add del">
          <ac:chgData name="Liz Bacon" userId="5e474408-6bfc-44d9-b735-603a4c2e7675" providerId="ADAL" clId="{E8B2DD17-F2A6-463C-B253-708D8ACA8130}" dt="2020-03-17T14:01:49.699" v="4721" actId="478"/>
          <ac:spMkLst>
            <pc:docMk/>
            <pc:sldMk cId="233241018" sldId="1669"/>
            <ac:spMk id="12" creationId="{DA7A1FE9-B288-4EC8-987E-3FBA5A454BF0}"/>
          </ac:spMkLst>
        </pc:spChg>
        <pc:spChg chg="add del">
          <ac:chgData name="Liz Bacon" userId="5e474408-6bfc-44d9-b735-603a4c2e7675" providerId="ADAL" clId="{E8B2DD17-F2A6-463C-B253-708D8ACA8130}" dt="2020-03-17T14:04:38.373" v="4730" actId="478"/>
          <ac:spMkLst>
            <pc:docMk/>
            <pc:sldMk cId="233241018" sldId="1669"/>
            <ac:spMk id="13" creationId="{3CD4CFEF-2941-4FEF-971F-EFF2AD765FA6}"/>
          </ac:spMkLst>
        </pc:spChg>
        <pc:spChg chg="add del">
          <ac:chgData name="Liz Bacon" userId="5e474408-6bfc-44d9-b735-603a4c2e7675" providerId="ADAL" clId="{E8B2DD17-F2A6-463C-B253-708D8ACA8130}" dt="2020-03-17T14:08:45.137" v="4738"/>
          <ac:spMkLst>
            <pc:docMk/>
            <pc:sldMk cId="233241018" sldId="1669"/>
            <ac:spMk id="14" creationId="{0C8C03B2-8AAA-4CFF-954C-9E0D3D68F927}"/>
          </ac:spMkLst>
        </pc:spChg>
        <pc:spChg chg="add del">
          <ac:chgData name="Liz Bacon" userId="5e474408-6bfc-44d9-b735-603a4c2e7675" providerId="ADAL" clId="{E8B2DD17-F2A6-463C-B253-708D8ACA8130}" dt="2020-03-17T14:11:41.957" v="4747" actId="478"/>
          <ac:spMkLst>
            <pc:docMk/>
            <pc:sldMk cId="233241018" sldId="1669"/>
            <ac:spMk id="15" creationId="{E115CB63-6D5D-4B6E-A1DA-13AEB4C36126}"/>
          </ac:spMkLst>
        </pc:spChg>
        <pc:grpChg chg="add mod">
          <ac:chgData name="Liz Bacon" userId="5e474408-6bfc-44d9-b735-603a4c2e7675" providerId="ADAL" clId="{E8B2DD17-F2A6-463C-B253-708D8ACA8130}" dt="2020-03-17T09:07:24.971" v="1371" actId="14100"/>
          <ac:grpSpMkLst>
            <pc:docMk/>
            <pc:sldMk cId="233241018" sldId="1669"/>
            <ac:grpSpMk id="5" creationId="{4B10BD7D-35B5-4758-844B-35EE2AFDA864}"/>
          </ac:grpSpMkLst>
        </pc:grpChg>
        <pc:picChg chg="add del">
          <ac:chgData name="Liz Bacon" userId="5e474408-6bfc-44d9-b735-603a4c2e7675" providerId="ADAL" clId="{E8B2DD17-F2A6-463C-B253-708D8ACA8130}" dt="2020-03-17T07:51:10.456" v="258" actId="478"/>
          <ac:picMkLst>
            <pc:docMk/>
            <pc:sldMk cId="233241018" sldId="1669"/>
            <ac:picMk id="3" creationId="{3CA5B972-8AA5-4A2A-AD10-C9090ED00911}"/>
          </ac:picMkLst>
        </pc:picChg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3436172457" sldId="1670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477783075" sldId="1671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163165540" sldId="1672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950907385" sldId="1673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475082857" sldId="1674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420133833" sldId="1675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92951786" sldId="1676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460978337" sldId="1677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535630928" sldId="1678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1088806090" sldId="1679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721452574" sldId="1680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138816372" sldId="1681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3906205135" sldId="1682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3680444618" sldId="1683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2273796202" sldId="1684"/>
        </pc:sldMkLst>
      </pc:sldChg>
      <pc:sldChg chg="add del">
        <pc:chgData name="Liz Bacon" userId="5e474408-6bfc-44d9-b735-603a4c2e7675" providerId="ADAL" clId="{E8B2DD17-F2A6-463C-B253-708D8ACA8130}" dt="2020-03-17T14:35:57.243" v="4950" actId="47"/>
        <pc:sldMkLst>
          <pc:docMk/>
          <pc:sldMk cId="1497593369" sldId="1685"/>
        </pc:sldMkLst>
      </pc:sldChg>
      <pc:sldChg chg="delSp modSp add del mod">
        <pc:chgData name="Liz Bacon" userId="5e474408-6bfc-44d9-b735-603a4c2e7675" providerId="ADAL" clId="{E8B2DD17-F2A6-463C-B253-708D8ACA8130}" dt="2020-03-17T14:22:38.337" v="4797" actId="2696"/>
        <pc:sldMkLst>
          <pc:docMk/>
          <pc:sldMk cId="4256097972" sldId="1686"/>
        </pc:sldMkLst>
        <pc:spChg chg="del mod">
          <ac:chgData name="Liz Bacon" userId="5e474408-6bfc-44d9-b735-603a4c2e7675" providerId="ADAL" clId="{E8B2DD17-F2A6-463C-B253-708D8ACA8130}" dt="2020-03-17T13:11:51.101" v="3677"/>
          <ac:spMkLst>
            <pc:docMk/>
            <pc:sldMk cId="4256097972" sldId="1686"/>
            <ac:spMk id="3" creationId="{0D98C04C-ABFC-41D4-AEA5-F046DA6C9B61}"/>
          </ac:spMkLst>
        </pc:spChg>
      </pc:sldChg>
      <pc:sldChg chg="delSp modSp add del mod">
        <pc:chgData name="Liz Bacon" userId="5e474408-6bfc-44d9-b735-603a4c2e7675" providerId="ADAL" clId="{E8B2DD17-F2A6-463C-B253-708D8ACA8130}" dt="2020-03-17T14:35:57.243" v="4950" actId="47"/>
        <pc:sldMkLst>
          <pc:docMk/>
          <pc:sldMk cId="4279719608" sldId="1687"/>
        </pc:sldMkLst>
        <pc:spChg chg="del mod">
          <ac:chgData name="Liz Bacon" userId="5e474408-6bfc-44d9-b735-603a4c2e7675" providerId="ADAL" clId="{E8B2DD17-F2A6-463C-B253-708D8ACA8130}" dt="2020-03-17T14:22:44.866" v="4798"/>
          <ac:spMkLst>
            <pc:docMk/>
            <pc:sldMk cId="4279719608" sldId="1687"/>
            <ac:spMk id="3" creationId="{0D98C04C-ABFC-41D4-AEA5-F046DA6C9B61}"/>
          </ac:spMkLst>
        </pc:spChg>
      </pc:sldChg>
      <pc:sldChg chg="addSp delSp modSp add del mod ord">
        <pc:chgData name="Liz Bacon" userId="5e474408-6bfc-44d9-b735-603a4c2e7675" providerId="ADAL" clId="{E8B2DD17-F2A6-463C-B253-708D8ACA8130}" dt="2020-03-17T14:22:38.337" v="4797" actId="2696"/>
        <pc:sldMkLst>
          <pc:docMk/>
          <pc:sldMk cId="1387748858" sldId="1688"/>
        </pc:sldMkLst>
        <pc:spChg chg="del">
          <ac:chgData name="Liz Bacon" userId="5e474408-6bfc-44d9-b735-603a4c2e7675" providerId="ADAL" clId="{E8B2DD17-F2A6-463C-B253-708D8ACA8130}" dt="2020-03-17T07:53:34.661" v="267" actId="478"/>
          <ac:spMkLst>
            <pc:docMk/>
            <pc:sldMk cId="1387748858" sldId="1688"/>
            <ac:spMk id="2" creationId="{7E194257-447B-40E1-8660-53B6705C4E32}"/>
          </ac:spMkLst>
        </pc:spChg>
        <pc:spChg chg="add del mod">
          <ac:chgData name="Liz Bacon" userId="5e474408-6bfc-44d9-b735-603a4c2e7675" providerId="ADAL" clId="{E8B2DD17-F2A6-463C-B253-708D8ACA8130}" dt="2020-03-17T10:17:32.543" v="1643" actId="478"/>
          <ac:spMkLst>
            <pc:docMk/>
            <pc:sldMk cId="1387748858" sldId="1688"/>
            <ac:spMk id="3" creationId="{BEEB1767-DAA7-4EE3-B368-A1390FF09590}"/>
          </ac:spMkLst>
        </pc:spChg>
        <pc:spChg chg="add del mod">
          <ac:chgData name="Liz Bacon" userId="5e474408-6bfc-44d9-b735-603a4c2e7675" providerId="ADAL" clId="{E8B2DD17-F2A6-463C-B253-708D8ACA8130}" dt="2020-03-17T11:06:55.908" v="2653" actId="478"/>
          <ac:spMkLst>
            <pc:docMk/>
            <pc:sldMk cId="1387748858" sldId="1688"/>
            <ac:spMk id="4" creationId="{6083D08E-EB68-439A-88DF-2CF3096954C4}"/>
          </ac:spMkLst>
        </pc:spChg>
      </pc:sldChg>
      <pc:sldChg chg="add del">
        <pc:chgData name="Liz Bacon" userId="5e474408-6bfc-44d9-b735-603a4c2e7675" providerId="ADAL" clId="{E8B2DD17-F2A6-463C-B253-708D8ACA8130}" dt="2020-03-17T07:46:35.155" v="198"/>
        <pc:sldMkLst>
          <pc:docMk/>
          <pc:sldMk cId="3708469002" sldId="1688"/>
        </pc:sldMkLst>
      </pc:sldChg>
      <pc:sldChg chg="addSp add del ord">
        <pc:chgData name="Liz Bacon" userId="5e474408-6bfc-44d9-b735-603a4c2e7675" providerId="ADAL" clId="{E8B2DD17-F2A6-463C-B253-708D8ACA8130}" dt="2020-03-17T10:57:43.413" v="2556" actId="2696"/>
        <pc:sldMkLst>
          <pc:docMk/>
          <pc:sldMk cId="3624419469" sldId="1689"/>
        </pc:sldMkLst>
        <pc:spChg chg="add">
          <ac:chgData name="Liz Bacon" userId="5e474408-6bfc-44d9-b735-603a4c2e7675" providerId="ADAL" clId="{E8B2DD17-F2A6-463C-B253-708D8ACA8130}" dt="2020-03-17T07:55:25.297" v="291"/>
          <ac:spMkLst>
            <pc:docMk/>
            <pc:sldMk cId="3624419469" sldId="1689"/>
            <ac:spMk id="2" creationId="{368CDE62-C608-4057-81AF-7894D4DED4EE}"/>
          </ac:spMkLst>
        </pc:spChg>
      </pc:sldChg>
      <pc:sldChg chg="addSp add del ord">
        <pc:chgData name="Liz Bacon" userId="5e474408-6bfc-44d9-b735-603a4c2e7675" providerId="ADAL" clId="{E8B2DD17-F2A6-463C-B253-708D8ACA8130}" dt="2020-03-17T10:57:50.959" v="2557" actId="2696"/>
        <pc:sldMkLst>
          <pc:docMk/>
          <pc:sldMk cId="1724581394" sldId="1690"/>
        </pc:sldMkLst>
        <pc:spChg chg="add">
          <ac:chgData name="Liz Bacon" userId="5e474408-6bfc-44d9-b735-603a4c2e7675" providerId="ADAL" clId="{E8B2DD17-F2A6-463C-B253-708D8ACA8130}" dt="2020-03-17T07:55:47.570" v="292"/>
          <ac:spMkLst>
            <pc:docMk/>
            <pc:sldMk cId="1724581394" sldId="1690"/>
            <ac:spMk id="2" creationId="{202175F8-A36E-4969-B5E1-98D2F24F127F}"/>
          </ac:spMkLst>
        </pc:spChg>
      </pc:sldChg>
      <pc:sldChg chg="addSp add del">
        <pc:chgData name="Liz Bacon" userId="5e474408-6bfc-44d9-b735-603a4c2e7675" providerId="ADAL" clId="{E8B2DD17-F2A6-463C-B253-708D8ACA8130}" dt="2020-03-17T13:11:17.629" v="3673" actId="2696"/>
        <pc:sldMkLst>
          <pc:docMk/>
          <pc:sldMk cId="2669480914" sldId="1691"/>
        </pc:sldMkLst>
        <pc:spChg chg="add">
          <ac:chgData name="Liz Bacon" userId="5e474408-6bfc-44d9-b735-603a4c2e7675" providerId="ADAL" clId="{E8B2DD17-F2A6-463C-B253-708D8ACA8130}" dt="2020-03-17T07:56:07.166" v="293"/>
          <ac:spMkLst>
            <pc:docMk/>
            <pc:sldMk cId="2669480914" sldId="1691"/>
            <ac:spMk id="2" creationId="{C31636F6-0D63-4018-9EFE-AFB85FFA2612}"/>
          </ac:spMkLst>
        </pc:spChg>
      </pc:sldChg>
      <pc:sldChg chg="addSp add del ord">
        <pc:chgData name="Liz Bacon" userId="5e474408-6bfc-44d9-b735-603a4c2e7675" providerId="ADAL" clId="{E8B2DD17-F2A6-463C-B253-708D8ACA8130}" dt="2020-03-17T13:11:37.258" v="3675" actId="2696"/>
        <pc:sldMkLst>
          <pc:docMk/>
          <pc:sldMk cId="1963847771" sldId="1692"/>
        </pc:sldMkLst>
        <pc:spChg chg="add">
          <ac:chgData name="Liz Bacon" userId="5e474408-6bfc-44d9-b735-603a4c2e7675" providerId="ADAL" clId="{E8B2DD17-F2A6-463C-B253-708D8ACA8130}" dt="2020-03-17T07:56:34.710" v="297"/>
          <ac:spMkLst>
            <pc:docMk/>
            <pc:sldMk cId="1963847771" sldId="1692"/>
            <ac:spMk id="2" creationId="{350DB381-9721-4FB3-ACA2-CFB27618F633}"/>
          </ac:spMkLst>
        </pc:spChg>
      </pc:sldChg>
      <pc:sldChg chg="addSp add del">
        <pc:chgData name="Liz Bacon" userId="5e474408-6bfc-44d9-b735-603a4c2e7675" providerId="ADAL" clId="{E8B2DD17-F2A6-463C-B253-708D8ACA8130}" dt="2020-03-17T13:11:20.702" v="3674" actId="2696"/>
        <pc:sldMkLst>
          <pc:docMk/>
          <pc:sldMk cId="531241547" sldId="1693"/>
        </pc:sldMkLst>
        <pc:spChg chg="add">
          <ac:chgData name="Liz Bacon" userId="5e474408-6bfc-44d9-b735-603a4c2e7675" providerId="ADAL" clId="{E8B2DD17-F2A6-463C-B253-708D8ACA8130}" dt="2020-03-17T07:56:21.324" v="294"/>
          <ac:spMkLst>
            <pc:docMk/>
            <pc:sldMk cId="531241547" sldId="1693"/>
            <ac:spMk id="2" creationId="{FB2D7D67-98F7-4BB1-886A-C317EC535F88}"/>
          </ac:spMkLst>
        </pc:spChg>
      </pc:sldChg>
      <pc:sldChg chg="addSp add del">
        <pc:chgData name="Liz Bacon" userId="5e474408-6bfc-44d9-b735-603a4c2e7675" providerId="ADAL" clId="{E8B2DD17-F2A6-463C-B253-708D8ACA8130}" dt="2020-03-17T13:11:45.324" v="3676" actId="2696"/>
        <pc:sldMkLst>
          <pc:docMk/>
          <pc:sldMk cId="162834927" sldId="1694"/>
        </pc:sldMkLst>
        <pc:spChg chg="add">
          <ac:chgData name="Liz Bacon" userId="5e474408-6bfc-44d9-b735-603a4c2e7675" providerId="ADAL" clId="{E8B2DD17-F2A6-463C-B253-708D8ACA8130}" dt="2020-03-17T07:56:46.658" v="298"/>
          <ac:spMkLst>
            <pc:docMk/>
            <pc:sldMk cId="162834927" sldId="1694"/>
            <ac:spMk id="2" creationId="{D4E03904-0A77-4ADD-8582-989A093A6072}"/>
          </ac:spMkLst>
        </pc:spChg>
      </pc:sldChg>
      <pc:sldChg chg="addSp delSp modSp add mod ord addCm delCm modCm">
        <pc:chgData name="Liz Bacon" userId="5e474408-6bfc-44d9-b735-603a4c2e7675" providerId="ADAL" clId="{E8B2DD17-F2A6-463C-B253-708D8ACA8130}" dt="2020-03-17T12:33:37.137" v="3390" actId="20577"/>
        <pc:sldMkLst>
          <pc:docMk/>
          <pc:sldMk cId="2381391103" sldId="1695"/>
        </pc:sldMkLst>
        <pc:spChg chg="add del">
          <ac:chgData name="Liz Bacon" userId="5e474408-6bfc-44d9-b735-603a4c2e7675" providerId="ADAL" clId="{E8B2DD17-F2A6-463C-B253-708D8ACA8130}" dt="2020-03-17T10:14:58.424" v="1578" actId="478"/>
          <ac:spMkLst>
            <pc:docMk/>
            <pc:sldMk cId="2381391103" sldId="1695"/>
            <ac:spMk id="5" creationId="{6C5A4325-1B1A-4982-8854-4EFA192FC226}"/>
          </ac:spMkLst>
        </pc:spChg>
        <pc:spChg chg="add del">
          <ac:chgData name="Liz Bacon" userId="5e474408-6bfc-44d9-b735-603a4c2e7675" providerId="ADAL" clId="{E8B2DD17-F2A6-463C-B253-708D8ACA8130}" dt="2020-03-17T10:17:23.627" v="1642" actId="478"/>
          <ac:spMkLst>
            <pc:docMk/>
            <pc:sldMk cId="2381391103" sldId="1695"/>
            <ac:spMk id="6" creationId="{125ED619-9446-4406-8683-24BF34ECF5E8}"/>
          </ac:spMkLst>
        </pc:spChg>
        <pc:spChg chg="add del">
          <ac:chgData name="Liz Bacon" userId="5e474408-6bfc-44d9-b735-603a4c2e7675" providerId="ADAL" clId="{E8B2DD17-F2A6-463C-B253-708D8ACA8130}" dt="2020-03-17T10:51:40.734" v="2371"/>
          <ac:spMkLst>
            <pc:docMk/>
            <pc:sldMk cId="2381391103" sldId="1695"/>
            <ac:spMk id="8" creationId="{CED7D95E-EB6E-48B3-AF8E-D42173A5F40D}"/>
          </ac:spMkLst>
        </pc:spChg>
        <pc:spChg chg="add del mod">
          <ac:chgData name="Liz Bacon" userId="5e474408-6bfc-44d9-b735-603a4c2e7675" providerId="ADAL" clId="{E8B2DD17-F2A6-463C-B253-708D8ACA8130}" dt="2020-03-17T12:33:37.137" v="3390" actId="20577"/>
          <ac:spMkLst>
            <pc:docMk/>
            <pc:sldMk cId="2381391103" sldId="1695"/>
            <ac:spMk id="9" creationId="{E20A394F-5F03-4C8D-B670-87C5AF746B99}"/>
          </ac:spMkLst>
        </pc:spChg>
        <pc:graphicFrameChg chg="add del mod modGraphic">
          <ac:chgData name="Liz Bacon" userId="5e474408-6bfc-44d9-b735-603a4c2e7675" providerId="ADAL" clId="{E8B2DD17-F2A6-463C-B253-708D8ACA8130}" dt="2020-03-17T08:03:35.303" v="378" actId="478"/>
          <ac:graphicFrameMkLst>
            <pc:docMk/>
            <pc:sldMk cId="2381391103" sldId="1695"/>
            <ac:graphicFrameMk id="2" creationId="{A81AB821-1CD6-4B7D-9761-E2AAC775C0CA}"/>
          </ac:graphicFrameMkLst>
        </pc:graphicFrameChg>
        <pc:graphicFrameChg chg="add mod">
          <ac:chgData name="Liz Bacon" userId="5e474408-6bfc-44d9-b735-603a4c2e7675" providerId="ADAL" clId="{E8B2DD17-F2A6-463C-B253-708D8ACA8130}" dt="2020-03-17T11:42:17.285" v="3338" actId="20577"/>
          <ac:graphicFrameMkLst>
            <pc:docMk/>
            <pc:sldMk cId="2381391103" sldId="1695"/>
            <ac:graphicFrameMk id="4" creationId="{A8ACBF8F-70B1-4704-92CE-E329E14D6871}"/>
          </ac:graphicFrameMkLst>
        </pc:graphicFrameChg>
      </pc:sldChg>
      <pc:sldChg chg="add del">
        <pc:chgData name="Liz Bacon" userId="5e474408-6bfc-44d9-b735-603a4c2e7675" providerId="ADAL" clId="{E8B2DD17-F2A6-463C-B253-708D8ACA8130}" dt="2020-03-17T10:06:58.163" v="1435" actId="2696"/>
        <pc:sldMkLst>
          <pc:docMk/>
          <pc:sldMk cId="4121693387" sldId="1696"/>
        </pc:sldMkLst>
      </pc:sldChg>
      <pc:sldChg chg="add del">
        <pc:chgData name="Liz Bacon" userId="5e474408-6bfc-44d9-b735-603a4c2e7675" providerId="ADAL" clId="{E8B2DD17-F2A6-463C-B253-708D8ACA8130}" dt="2020-03-17T14:22:38.337" v="4797" actId="2696"/>
        <pc:sldMkLst>
          <pc:docMk/>
          <pc:sldMk cId="2619206481" sldId="1697"/>
        </pc:sldMkLst>
      </pc:sldChg>
      <pc:sldChg chg="add del">
        <pc:chgData name="Liz Bacon" userId="5e474408-6bfc-44d9-b735-603a4c2e7675" providerId="ADAL" clId="{E8B2DD17-F2A6-463C-B253-708D8ACA8130}" dt="2020-03-17T14:22:38.337" v="4797" actId="2696"/>
        <pc:sldMkLst>
          <pc:docMk/>
          <pc:sldMk cId="984686591" sldId="1698"/>
        </pc:sldMkLst>
      </pc:sldChg>
      <pc:sldChg chg="add del">
        <pc:chgData name="Liz Bacon" userId="5e474408-6bfc-44d9-b735-603a4c2e7675" providerId="ADAL" clId="{E8B2DD17-F2A6-463C-B253-708D8ACA8130}" dt="2020-03-17T14:22:38.337" v="4797" actId="2696"/>
        <pc:sldMkLst>
          <pc:docMk/>
          <pc:sldMk cId="3521317384" sldId="1699"/>
        </pc:sldMkLst>
      </pc:sldChg>
      <pc:sldChg chg="addSp delSp modSp add mod">
        <pc:chgData name="Liz Bacon" userId="5e474408-6bfc-44d9-b735-603a4c2e7675" providerId="ADAL" clId="{E8B2DD17-F2A6-463C-B253-708D8ACA8130}" dt="2020-03-17T14:11:41.542" v="4746" actId="478"/>
        <pc:sldMkLst>
          <pc:docMk/>
          <pc:sldMk cId="3088838256" sldId="1700"/>
        </pc:sldMkLst>
        <pc:spChg chg="mod">
          <ac:chgData name="Liz Bacon" userId="5e474408-6bfc-44d9-b735-603a4c2e7675" providerId="ADAL" clId="{E8B2DD17-F2A6-463C-B253-708D8ACA8130}" dt="2020-03-17T12:50:05.579" v="3559" actId="14100"/>
          <ac:spMkLst>
            <pc:docMk/>
            <pc:sldMk cId="3088838256" sldId="1700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2:55:53.338" v="3620" actId="478"/>
          <ac:spMkLst>
            <pc:docMk/>
            <pc:sldMk cId="3088838256" sldId="1700"/>
            <ac:spMk id="9" creationId="{286D9AC7-E4E7-499C-A6CE-FBA660E560EE}"/>
          </ac:spMkLst>
        </pc:spChg>
        <pc:spChg chg="add del">
          <ac:chgData name="Liz Bacon" userId="5e474408-6bfc-44d9-b735-603a4c2e7675" providerId="ADAL" clId="{E8B2DD17-F2A6-463C-B253-708D8ACA8130}" dt="2020-03-17T13:03:56.195" v="3635" actId="478"/>
          <ac:spMkLst>
            <pc:docMk/>
            <pc:sldMk cId="3088838256" sldId="1700"/>
            <ac:spMk id="10" creationId="{AAB3BA33-DC28-4DA0-BBCE-8FFF1EC15CD0}"/>
          </ac:spMkLst>
        </pc:spChg>
        <pc:spChg chg="add del">
          <ac:chgData name="Liz Bacon" userId="5e474408-6bfc-44d9-b735-603a4c2e7675" providerId="ADAL" clId="{E8B2DD17-F2A6-463C-B253-708D8ACA8130}" dt="2020-03-17T14:02:39.640" v="4725" actId="478"/>
          <ac:spMkLst>
            <pc:docMk/>
            <pc:sldMk cId="3088838256" sldId="1700"/>
            <ac:spMk id="11" creationId="{7D618849-6CC4-4BE8-8FDC-5E3670A7E6DA}"/>
          </ac:spMkLst>
        </pc:spChg>
        <pc:spChg chg="add del">
          <ac:chgData name="Liz Bacon" userId="5e474408-6bfc-44d9-b735-603a4c2e7675" providerId="ADAL" clId="{E8B2DD17-F2A6-463C-B253-708D8ACA8130}" dt="2020-03-17T14:04:41.528" v="4731" actId="478"/>
          <ac:spMkLst>
            <pc:docMk/>
            <pc:sldMk cId="3088838256" sldId="1700"/>
            <ac:spMk id="12" creationId="{8E929EFB-4757-4F7C-9D91-DEB69C98E614}"/>
          </ac:spMkLst>
        </pc:spChg>
        <pc:spChg chg="add del mod">
          <ac:chgData name="Liz Bacon" userId="5e474408-6bfc-44d9-b735-603a4c2e7675" providerId="ADAL" clId="{E8B2DD17-F2A6-463C-B253-708D8ACA8130}" dt="2020-03-17T14:11:41.542" v="4746" actId="478"/>
          <ac:spMkLst>
            <pc:docMk/>
            <pc:sldMk cId="3088838256" sldId="1700"/>
            <ac:spMk id="13" creationId="{AF187FC8-337B-4CD9-9BBA-C0F403BEF02D}"/>
          </ac:spMkLst>
        </pc:spChg>
        <pc:grpChg chg="mod">
          <ac:chgData name="Liz Bacon" userId="5e474408-6bfc-44d9-b735-603a4c2e7675" providerId="ADAL" clId="{E8B2DD17-F2A6-463C-B253-708D8ACA8130}" dt="2020-03-17T09:07:29.036" v="1372" actId="14100"/>
          <ac:grpSpMkLst>
            <pc:docMk/>
            <pc:sldMk cId="3088838256" sldId="1700"/>
            <ac:grpSpMk id="5" creationId="{4B10BD7D-35B5-4758-844B-35EE2AFDA864}"/>
          </ac:grpSpMkLst>
        </pc:grpChg>
      </pc:sldChg>
      <pc:sldChg chg="addSp delSp modSp add mod ord">
        <pc:chgData name="Liz Bacon" userId="5e474408-6bfc-44d9-b735-603a4c2e7675" providerId="ADAL" clId="{E8B2DD17-F2A6-463C-B253-708D8ACA8130}" dt="2020-03-17T14:11:42.423" v="4748" actId="478"/>
        <pc:sldMkLst>
          <pc:docMk/>
          <pc:sldMk cId="144272362" sldId="1701"/>
        </pc:sldMkLst>
        <pc:spChg chg="del">
          <ac:chgData name="Liz Bacon" userId="5e474408-6bfc-44d9-b735-603a4c2e7675" providerId="ADAL" clId="{E8B2DD17-F2A6-463C-B253-708D8ACA8130}" dt="2020-03-17T13:57:21.490" v="4703" actId="478"/>
          <ac:spMkLst>
            <pc:docMk/>
            <pc:sldMk cId="144272362" sldId="1701"/>
            <ac:spMk id="4" creationId="{9E910B85-4BD6-4D0D-8DD9-8A4926803619}"/>
          </ac:spMkLst>
        </pc:spChg>
        <pc:spChg chg="mod topLvl">
          <ac:chgData name="Liz Bacon" userId="5e474408-6bfc-44d9-b735-603a4c2e7675" providerId="ADAL" clId="{E8B2DD17-F2A6-463C-B253-708D8ACA8130}" dt="2020-03-17T12:47:27.388" v="3546" actId="478"/>
          <ac:spMkLst>
            <pc:docMk/>
            <pc:sldMk cId="144272362" sldId="1701"/>
            <ac:spMk id="6" creationId="{9483295D-5BFF-4EA1-A916-531583720EE9}"/>
          </ac:spMkLst>
        </pc:spChg>
        <pc:spChg chg="add del mod topLvl">
          <ac:chgData name="Liz Bacon" userId="5e474408-6bfc-44d9-b735-603a4c2e7675" providerId="ADAL" clId="{E8B2DD17-F2A6-463C-B253-708D8ACA8130}" dt="2020-03-17T13:20:06.124" v="3696" actId="20577"/>
          <ac:spMkLst>
            <pc:docMk/>
            <pc:sldMk cId="144272362" sldId="1701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4:11:42.423" v="4748" actId="478"/>
          <ac:spMkLst>
            <pc:docMk/>
            <pc:sldMk cId="144272362" sldId="1701"/>
            <ac:spMk id="9" creationId="{776FE128-9FE9-48B2-BB22-89745C6A1E73}"/>
          </ac:spMkLst>
        </pc:spChg>
        <pc:grpChg chg="add del">
          <ac:chgData name="Liz Bacon" userId="5e474408-6bfc-44d9-b735-603a4c2e7675" providerId="ADAL" clId="{E8B2DD17-F2A6-463C-B253-708D8ACA8130}" dt="2020-03-17T12:47:27.388" v="3546" actId="478"/>
          <ac:grpSpMkLst>
            <pc:docMk/>
            <pc:sldMk cId="144272362" sldId="1701"/>
            <ac:grpSpMk id="5" creationId="{4B10BD7D-35B5-4758-844B-35EE2AFDA864}"/>
          </ac:grpSpMkLst>
        </pc:grpChg>
      </pc:sldChg>
      <pc:sldChg chg="add del ord">
        <pc:chgData name="Liz Bacon" userId="5e474408-6bfc-44d9-b735-603a4c2e7675" providerId="ADAL" clId="{E8B2DD17-F2A6-463C-B253-708D8ACA8130}" dt="2020-03-17T10:10:02.760" v="1514" actId="2696"/>
        <pc:sldMkLst>
          <pc:docMk/>
          <pc:sldMk cId="1448407488" sldId="1701"/>
        </pc:sldMkLst>
      </pc:sldChg>
      <pc:sldChg chg="addSp delSp modSp add mod">
        <pc:chgData name="Liz Bacon" userId="5e474408-6bfc-44d9-b735-603a4c2e7675" providerId="ADAL" clId="{E8B2DD17-F2A6-463C-B253-708D8ACA8130}" dt="2020-03-17T14:11:41.102" v="4745" actId="478"/>
        <pc:sldMkLst>
          <pc:docMk/>
          <pc:sldMk cId="1267969534" sldId="1702"/>
        </pc:sldMkLst>
        <pc:spChg chg="mod">
          <ac:chgData name="Liz Bacon" userId="5e474408-6bfc-44d9-b735-603a4c2e7675" providerId="ADAL" clId="{E8B2DD17-F2A6-463C-B253-708D8ACA8130}" dt="2020-03-17T12:59:15.714" v="3624" actId="14100"/>
          <ac:spMkLst>
            <pc:docMk/>
            <pc:sldMk cId="1267969534" sldId="1702"/>
            <ac:spMk id="8" creationId="{C6EC61A3-3B5E-4F32-A915-696DC363073A}"/>
          </ac:spMkLst>
        </pc:spChg>
        <pc:spChg chg="del">
          <ac:chgData name="Liz Bacon" userId="5e474408-6bfc-44d9-b735-603a4c2e7675" providerId="ADAL" clId="{E8B2DD17-F2A6-463C-B253-708D8ACA8130}" dt="2020-03-17T13:02:30.556" v="3629" actId="478"/>
          <ac:spMkLst>
            <pc:docMk/>
            <pc:sldMk cId="1267969534" sldId="1702"/>
            <ac:spMk id="9" creationId="{286D9AC7-E4E7-499C-A6CE-FBA660E560EE}"/>
          </ac:spMkLst>
        </pc:spChg>
        <pc:spChg chg="add del">
          <ac:chgData name="Liz Bacon" userId="5e474408-6bfc-44d9-b735-603a4c2e7675" providerId="ADAL" clId="{E8B2DD17-F2A6-463C-B253-708D8ACA8130}" dt="2020-03-17T13:03:50.489" v="3633" actId="478"/>
          <ac:spMkLst>
            <pc:docMk/>
            <pc:sldMk cId="1267969534" sldId="1702"/>
            <ac:spMk id="10" creationId="{6E65E0DC-71E8-4C39-867D-863E477BF278}"/>
          </ac:spMkLst>
        </pc:spChg>
        <pc:spChg chg="add del">
          <ac:chgData name="Liz Bacon" userId="5e474408-6bfc-44d9-b735-603a4c2e7675" providerId="ADAL" clId="{E8B2DD17-F2A6-463C-B253-708D8ACA8130}" dt="2020-03-17T14:02:09.191" v="4723" actId="478"/>
          <ac:spMkLst>
            <pc:docMk/>
            <pc:sldMk cId="1267969534" sldId="1702"/>
            <ac:spMk id="11" creationId="{32E489CA-9596-432C-B235-691AD519416A}"/>
          </ac:spMkLst>
        </pc:spChg>
        <pc:spChg chg="add del">
          <ac:chgData name="Liz Bacon" userId="5e474408-6bfc-44d9-b735-603a4c2e7675" providerId="ADAL" clId="{E8B2DD17-F2A6-463C-B253-708D8ACA8130}" dt="2020-03-17T14:04:43.956" v="4732" actId="478"/>
          <ac:spMkLst>
            <pc:docMk/>
            <pc:sldMk cId="1267969534" sldId="1702"/>
            <ac:spMk id="12" creationId="{811088B8-C60A-4121-8849-555203D1CD70}"/>
          </ac:spMkLst>
        </pc:spChg>
        <pc:spChg chg="add del">
          <ac:chgData name="Liz Bacon" userId="5e474408-6bfc-44d9-b735-603a4c2e7675" providerId="ADAL" clId="{E8B2DD17-F2A6-463C-B253-708D8ACA8130}" dt="2020-03-17T14:11:41.102" v="4745" actId="478"/>
          <ac:spMkLst>
            <pc:docMk/>
            <pc:sldMk cId="1267969534" sldId="1702"/>
            <ac:spMk id="13" creationId="{68A752E4-C77D-48BB-ADB4-CD178BB1ABC5}"/>
          </ac:spMkLst>
        </pc:spChg>
      </pc:sldChg>
      <pc:sldChg chg="addSp delSp modSp add mod">
        <pc:chgData name="Liz Bacon" userId="5e474408-6bfc-44d9-b735-603a4c2e7675" providerId="ADAL" clId="{E8B2DD17-F2A6-463C-B253-708D8ACA8130}" dt="2020-03-17T14:04:50.433" v="4734"/>
        <pc:sldMkLst>
          <pc:docMk/>
          <pc:sldMk cId="3090439769" sldId="1703"/>
        </pc:sldMkLst>
        <pc:spChg chg="add del">
          <ac:chgData name="Liz Bacon" userId="5e474408-6bfc-44d9-b735-603a4c2e7675" providerId="ADAL" clId="{E8B2DD17-F2A6-463C-B253-708D8ACA8130}" dt="2020-03-17T13:01:57.727" v="3627"/>
          <ac:spMkLst>
            <pc:docMk/>
            <pc:sldMk cId="3090439769" sldId="1703"/>
            <ac:spMk id="2" creationId="{E274B834-3D60-40E5-98A3-B1C263B711B2}"/>
          </ac:spMkLst>
        </pc:spChg>
        <pc:spChg chg="mod">
          <ac:chgData name="Liz Bacon" userId="5e474408-6bfc-44d9-b735-603a4c2e7675" providerId="ADAL" clId="{E8B2DD17-F2A6-463C-B253-708D8ACA8130}" dt="2020-03-17T14:03:14.635" v="4727" actId="207"/>
          <ac:spMkLst>
            <pc:docMk/>
            <pc:sldMk cId="3090439769" sldId="1703"/>
            <ac:spMk id="8" creationId="{C6EC61A3-3B5E-4F32-A915-696DC363073A}"/>
          </ac:spMkLst>
        </pc:spChg>
        <pc:spChg chg="del">
          <ac:chgData name="Liz Bacon" userId="5e474408-6bfc-44d9-b735-603a4c2e7675" providerId="ADAL" clId="{E8B2DD17-F2A6-463C-B253-708D8ACA8130}" dt="2020-03-17T12:55:57.982" v="3622" actId="478"/>
          <ac:spMkLst>
            <pc:docMk/>
            <pc:sldMk cId="3090439769" sldId="1703"/>
            <ac:spMk id="9" creationId="{286D9AC7-E4E7-499C-A6CE-FBA660E560EE}"/>
          </ac:spMkLst>
        </pc:spChg>
        <pc:spChg chg="add del">
          <ac:chgData name="Liz Bacon" userId="5e474408-6bfc-44d9-b735-603a4c2e7675" providerId="ADAL" clId="{E8B2DD17-F2A6-463C-B253-708D8ACA8130}" dt="2020-03-17T13:01:53.181" v="3625" actId="478"/>
          <ac:spMkLst>
            <pc:docMk/>
            <pc:sldMk cId="3090439769" sldId="1703"/>
            <ac:spMk id="10" creationId="{FC5026ED-D585-4D90-9EC5-9B2A1A5EC1E3}"/>
          </ac:spMkLst>
        </pc:spChg>
        <pc:spChg chg="add del">
          <ac:chgData name="Liz Bacon" userId="5e474408-6bfc-44d9-b735-603a4c2e7675" providerId="ADAL" clId="{E8B2DD17-F2A6-463C-B253-708D8ACA8130}" dt="2020-03-17T13:03:37.426" v="3631" actId="478"/>
          <ac:spMkLst>
            <pc:docMk/>
            <pc:sldMk cId="3090439769" sldId="1703"/>
            <ac:spMk id="11" creationId="{5B472F82-76F0-4EA3-BD83-EBC026F4C29B}"/>
          </ac:spMkLst>
        </pc:spChg>
        <pc:spChg chg="add del">
          <ac:chgData name="Liz Bacon" userId="5e474408-6bfc-44d9-b735-603a4c2e7675" providerId="ADAL" clId="{E8B2DD17-F2A6-463C-B253-708D8ACA8130}" dt="2020-03-17T14:03:16.585" v="4728" actId="478"/>
          <ac:spMkLst>
            <pc:docMk/>
            <pc:sldMk cId="3090439769" sldId="1703"/>
            <ac:spMk id="12" creationId="{A395DB74-8919-443D-AFEF-46FFB95DA2D2}"/>
          </ac:spMkLst>
        </pc:spChg>
        <pc:spChg chg="add del">
          <ac:chgData name="Liz Bacon" userId="5e474408-6bfc-44d9-b735-603a4c2e7675" providerId="ADAL" clId="{E8B2DD17-F2A6-463C-B253-708D8ACA8130}" dt="2020-03-17T14:04:46.310" v="4733" actId="478"/>
          <ac:spMkLst>
            <pc:docMk/>
            <pc:sldMk cId="3090439769" sldId="1703"/>
            <ac:spMk id="13" creationId="{7FB812E6-3BCF-462D-B8EF-5ED1A1591B59}"/>
          </ac:spMkLst>
        </pc:spChg>
        <pc:spChg chg="add">
          <ac:chgData name="Liz Bacon" userId="5e474408-6bfc-44d9-b735-603a4c2e7675" providerId="ADAL" clId="{E8B2DD17-F2A6-463C-B253-708D8ACA8130}" dt="2020-03-17T14:04:50.433" v="4734"/>
          <ac:spMkLst>
            <pc:docMk/>
            <pc:sldMk cId="3090439769" sldId="1703"/>
            <ac:spMk id="14" creationId="{5D552568-F047-4F97-A615-3DE55D80577C}"/>
          </ac:spMkLst>
        </pc:spChg>
        <pc:grpChg chg="mod">
          <ac:chgData name="Liz Bacon" userId="5e474408-6bfc-44d9-b735-603a4c2e7675" providerId="ADAL" clId="{E8B2DD17-F2A6-463C-B253-708D8ACA8130}" dt="2020-03-17T12:52:45.349" v="3602" actId="1076"/>
          <ac:grpSpMkLst>
            <pc:docMk/>
            <pc:sldMk cId="3090439769" sldId="1703"/>
            <ac:grpSpMk id="5" creationId="{4B10BD7D-35B5-4758-844B-35EE2AFDA864}"/>
          </ac:grpSpMkLst>
        </pc:grpChg>
      </pc:sldChg>
      <pc:sldChg chg="delSp modSp add mod">
        <pc:chgData name="Liz Bacon" userId="5e474408-6bfc-44d9-b735-603a4c2e7675" providerId="ADAL" clId="{E8B2DD17-F2A6-463C-B253-708D8ACA8130}" dt="2020-03-17T12:54:03.874" v="3614" actId="404"/>
        <pc:sldMkLst>
          <pc:docMk/>
          <pc:sldMk cId="1022970504" sldId="1704"/>
        </pc:sldMkLst>
        <pc:spChg chg="del">
          <ac:chgData name="Liz Bacon" userId="5e474408-6bfc-44d9-b735-603a4c2e7675" providerId="ADAL" clId="{E8B2DD17-F2A6-463C-B253-708D8ACA8130}" dt="2020-03-17T12:33:07.096" v="3381" actId="478"/>
          <ac:spMkLst>
            <pc:docMk/>
            <pc:sldMk cId="1022970504" sldId="1704"/>
            <ac:spMk id="9" creationId="{E20A394F-5F03-4C8D-B670-87C5AF746B99}"/>
          </ac:spMkLst>
        </pc:spChg>
        <pc:graphicFrameChg chg="mod">
          <ac:chgData name="Liz Bacon" userId="5e474408-6bfc-44d9-b735-603a4c2e7675" providerId="ADAL" clId="{E8B2DD17-F2A6-463C-B253-708D8ACA8130}" dt="2020-03-17T12:54:03.874" v="3614" actId="404"/>
          <ac:graphicFrameMkLst>
            <pc:docMk/>
            <pc:sldMk cId="1022970504" sldId="1704"/>
            <ac:graphicFrameMk id="4" creationId="{A8ACBF8F-70B1-4704-92CE-E329E14D6871}"/>
          </ac:graphicFrameMkLst>
        </pc:graphicFrameChg>
      </pc:sldChg>
      <pc:sldChg chg="addSp delSp modSp mod setBg">
        <pc:chgData name="Liz Bacon" userId="5e474408-6bfc-44d9-b735-603a4c2e7675" providerId="ADAL" clId="{E8B2DD17-F2A6-463C-B253-708D8ACA8130}" dt="2020-03-17T13:16:55.912" v="3687" actId="1076"/>
        <pc:sldMkLst>
          <pc:docMk/>
          <pc:sldMk cId="3688127100" sldId="1705"/>
        </pc:sldMkLst>
        <pc:spChg chg="del">
          <ac:chgData name="Liz Bacon" userId="5e474408-6bfc-44d9-b735-603a4c2e7675" providerId="ADAL" clId="{E8B2DD17-F2A6-463C-B253-708D8ACA8130}" dt="2020-03-17T13:11:57.054" v="3678" actId="478"/>
          <ac:spMkLst>
            <pc:docMk/>
            <pc:sldMk cId="3688127100" sldId="1705"/>
            <ac:spMk id="3" creationId="{0D98C04C-ABFC-41D4-AEA5-F046DA6C9B61}"/>
          </ac:spMkLst>
        </pc:spChg>
        <pc:spChg chg="add mod ord">
          <ac:chgData name="Liz Bacon" userId="5e474408-6bfc-44d9-b735-603a4c2e7675" providerId="ADAL" clId="{E8B2DD17-F2A6-463C-B253-708D8ACA8130}" dt="2020-03-17T13:15:48.506" v="3685" actId="26606"/>
          <ac:spMkLst>
            <pc:docMk/>
            <pc:sldMk cId="3688127100" sldId="1705"/>
            <ac:spMk id="5" creationId="{664715CD-A410-4399-8CC2-D208287EEF01}"/>
          </ac:spMkLst>
        </pc:spChg>
        <pc:spChg chg="mod">
          <ac:chgData name="Liz Bacon" userId="5e474408-6bfc-44d9-b735-603a4c2e7675" providerId="ADAL" clId="{E8B2DD17-F2A6-463C-B253-708D8ACA8130}" dt="2020-03-17T13:15:48.506" v="3685" actId="26606"/>
          <ac:spMkLst>
            <pc:docMk/>
            <pc:sldMk cId="3688127100" sldId="1705"/>
            <ac:spMk id="7" creationId="{4C1F2A61-3CCA-4284-906D-1503AED0F9CB}"/>
          </ac:spMkLst>
        </pc:spChg>
        <pc:picChg chg="del">
          <ac:chgData name="Liz Bacon" userId="5e474408-6bfc-44d9-b735-603a4c2e7675" providerId="ADAL" clId="{E8B2DD17-F2A6-463C-B253-708D8ACA8130}" dt="2020-03-17T13:15:27.906" v="3681" actId="478"/>
          <ac:picMkLst>
            <pc:docMk/>
            <pc:sldMk cId="3688127100" sldId="1705"/>
            <ac:picMk id="10242" creationId="{2E7F0EFE-A124-4C22-AD27-C05A02577DFF}"/>
          </ac:picMkLst>
        </pc:picChg>
        <pc:picChg chg="add mod">
          <ac:chgData name="Liz Bacon" userId="5e474408-6bfc-44d9-b735-603a4c2e7675" providerId="ADAL" clId="{E8B2DD17-F2A6-463C-B253-708D8ACA8130}" dt="2020-03-17T13:16:55.912" v="3687" actId="1076"/>
          <ac:picMkLst>
            <pc:docMk/>
            <pc:sldMk cId="3688127100" sldId="1705"/>
            <ac:picMk id="20482" creationId="{44A02273-11CE-4CD6-BB32-E12E474D7368}"/>
          </ac:picMkLst>
        </pc:picChg>
      </pc:sldChg>
      <pc:sldChg chg="modSp">
        <pc:chgData name="Liz Bacon" userId="5e474408-6bfc-44d9-b735-603a4c2e7675" providerId="ADAL" clId="{E8B2DD17-F2A6-463C-B253-708D8ACA8130}" dt="2020-03-17T13:42:08.803" v="4536" actId="403"/>
        <pc:sldMkLst>
          <pc:docMk/>
          <pc:sldMk cId="2676555953" sldId="1707"/>
        </pc:sldMkLst>
        <pc:graphicFrameChg chg="mod">
          <ac:chgData name="Liz Bacon" userId="5e474408-6bfc-44d9-b735-603a4c2e7675" providerId="ADAL" clId="{E8B2DD17-F2A6-463C-B253-708D8ACA8130}" dt="2020-03-17T13:42:08.803" v="4536" actId="403"/>
          <ac:graphicFrameMkLst>
            <pc:docMk/>
            <pc:sldMk cId="2676555953" sldId="1707"/>
            <ac:graphicFrameMk id="4" creationId="{A8ACBF8F-70B1-4704-92CE-E329E14D6871}"/>
          </ac:graphicFrameMkLst>
        </pc:graphicFrameChg>
      </pc:sldChg>
      <pc:sldChg chg="addSp delSp modSp mod">
        <pc:chgData name="Liz Bacon" userId="5e474408-6bfc-44d9-b735-603a4c2e7675" providerId="ADAL" clId="{E8B2DD17-F2A6-463C-B253-708D8ACA8130}" dt="2020-03-17T14:13:34.192" v="4787" actId="404"/>
        <pc:sldMkLst>
          <pc:docMk/>
          <pc:sldMk cId="1456168013" sldId="1708"/>
        </pc:sldMkLst>
        <pc:spChg chg="add mod">
          <ac:chgData name="Liz Bacon" userId="5e474408-6bfc-44d9-b735-603a4c2e7675" providerId="ADAL" clId="{E8B2DD17-F2A6-463C-B253-708D8ACA8130}" dt="2020-03-17T14:13:34.192" v="4787" actId="404"/>
          <ac:spMkLst>
            <pc:docMk/>
            <pc:sldMk cId="1456168013" sldId="1708"/>
            <ac:spMk id="2" creationId="{DFCF6615-A5D1-4BA6-AAD9-E745D12457D6}"/>
          </ac:spMkLst>
        </pc:spChg>
        <pc:spChg chg="del">
          <ac:chgData name="Liz Bacon" userId="5e474408-6bfc-44d9-b735-603a4c2e7675" providerId="ADAL" clId="{E8B2DD17-F2A6-463C-B253-708D8ACA8130}" dt="2020-03-17T14:11:57.726" v="4749" actId="478"/>
          <ac:spMkLst>
            <pc:docMk/>
            <pc:sldMk cId="1456168013" sldId="1708"/>
            <ac:spMk id="4" creationId="{9E910B85-4BD6-4D0D-8DD9-8A4926803619}"/>
          </ac:spMkLst>
        </pc:spChg>
        <pc:spChg chg="mod">
          <ac:chgData name="Liz Bacon" userId="5e474408-6bfc-44d9-b735-603a4c2e7675" providerId="ADAL" clId="{E8B2DD17-F2A6-463C-B253-708D8ACA8130}" dt="2020-03-17T13:22:47.543" v="3842" actId="113"/>
          <ac:spMkLst>
            <pc:docMk/>
            <pc:sldMk cId="1456168013" sldId="1708"/>
            <ac:spMk id="8" creationId="{C6EC61A3-3B5E-4F32-A915-696DC363073A}"/>
          </ac:spMkLst>
        </pc:spChg>
      </pc:sldChg>
      <pc:sldChg chg="addSp delSp modSp mod">
        <pc:chgData name="Liz Bacon" userId="5e474408-6bfc-44d9-b735-603a4c2e7675" providerId="ADAL" clId="{E8B2DD17-F2A6-463C-B253-708D8ACA8130}" dt="2020-03-17T14:17:26.264" v="4794" actId="207"/>
        <pc:sldMkLst>
          <pc:docMk/>
          <pc:sldMk cId="2739264759" sldId="1709"/>
        </pc:sldMkLst>
        <pc:spChg chg="add del">
          <ac:chgData name="Liz Bacon" userId="5e474408-6bfc-44d9-b735-603a4c2e7675" providerId="ADAL" clId="{E8B2DD17-F2A6-463C-B253-708D8ACA8130}" dt="2020-03-17T13:58:25.860" v="4712" actId="478"/>
          <ac:spMkLst>
            <pc:docMk/>
            <pc:sldMk cId="2739264759" sldId="1709"/>
            <ac:spMk id="2" creationId="{690F4FA3-3484-4F74-96E3-289E36C427EA}"/>
          </ac:spMkLst>
        </pc:spChg>
        <pc:spChg chg="mod">
          <ac:chgData name="Liz Bacon" userId="5e474408-6bfc-44d9-b735-603a4c2e7675" providerId="ADAL" clId="{E8B2DD17-F2A6-463C-B253-708D8ACA8130}" dt="2020-03-17T14:17:26.264" v="4794" actId="207"/>
          <ac:spMkLst>
            <pc:docMk/>
            <pc:sldMk cId="2739264759" sldId="1709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3:56:34.309" v="4692" actId="478"/>
          <ac:spMkLst>
            <pc:docMk/>
            <pc:sldMk cId="2739264759" sldId="1709"/>
            <ac:spMk id="9" creationId="{F8CEF1DE-7842-4ABA-8882-D1F10B86DFA1}"/>
          </ac:spMkLst>
        </pc:spChg>
        <pc:spChg chg="del">
          <ac:chgData name="Liz Bacon" userId="5e474408-6bfc-44d9-b735-603a4c2e7675" providerId="ADAL" clId="{E8B2DD17-F2A6-463C-B253-708D8ACA8130}" dt="2020-03-17T13:56:16.442" v="4689" actId="478"/>
          <ac:spMkLst>
            <pc:docMk/>
            <pc:sldMk cId="2739264759" sldId="1709"/>
            <ac:spMk id="10" creationId="{B55F07FA-B588-401F-A950-DBED4C95845F}"/>
          </ac:spMkLst>
        </pc:spChg>
        <pc:spChg chg="add del">
          <ac:chgData name="Liz Bacon" userId="5e474408-6bfc-44d9-b735-603a4c2e7675" providerId="ADAL" clId="{E8B2DD17-F2A6-463C-B253-708D8ACA8130}" dt="2020-03-17T13:57:51.839" v="4705" actId="478"/>
          <ac:spMkLst>
            <pc:docMk/>
            <pc:sldMk cId="2739264759" sldId="1709"/>
            <ac:spMk id="11" creationId="{F0C64F8A-9B39-4353-9BB6-B59E7DDFC514}"/>
          </ac:spMkLst>
        </pc:spChg>
        <pc:spChg chg="add del">
          <ac:chgData name="Liz Bacon" userId="5e474408-6bfc-44d9-b735-603a4c2e7675" providerId="ADAL" clId="{E8B2DD17-F2A6-463C-B253-708D8ACA8130}" dt="2020-03-17T14:12:02.082" v="4750" actId="478"/>
          <ac:spMkLst>
            <pc:docMk/>
            <pc:sldMk cId="2739264759" sldId="1709"/>
            <ac:spMk id="12" creationId="{EB3855C9-3990-4CFA-B911-B686534FC38D}"/>
          </ac:spMkLst>
        </pc:spChg>
        <pc:spChg chg="add">
          <ac:chgData name="Liz Bacon" userId="5e474408-6bfc-44d9-b735-603a4c2e7675" providerId="ADAL" clId="{E8B2DD17-F2A6-463C-B253-708D8ACA8130}" dt="2020-03-17T14:13:56.997" v="4788"/>
          <ac:spMkLst>
            <pc:docMk/>
            <pc:sldMk cId="2739264759" sldId="1709"/>
            <ac:spMk id="13" creationId="{43E7D0C8-0952-4E7B-92C2-773B88306518}"/>
          </ac:spMkLst>
        </pc:spChg>
      </pc:sldChg>
      <pc:sldChg chg="addSp delSp modSp mod">
        <pc:chgData name="Liz Bacon" userId="5e474408-6bfc-44d9-b735-603a4c2e7675" providerId="ADAL" clId="{E8B2DD17-F2A6-463C-B253-708D8ACA8130}" dt="2020-03-17T14:17:04.936" v="4793" actId="207"/>
        <pc:sldMkLst>
          <pc:docMk/>
          <pc:sldMk cId="3134262334" sldId="1710"/>
        </pc:sldMkLst>
        <pc:spChg chg="mod">
          <ac:chgData name="Liz Bacon" userId="5e474408-6bfc-44d9-b735-603a4c2e7675" providerId="ADAL" clId="{E8B2DD17-F2A6-463C-B253-708D8ACA8130}" dt="2020-03-17T14:17:04.936" v="4793" actId="207"/>
          <ac:spMkLst>
            <pc:docMk/>
            <pc:sldMk cId="3134262334" sldId="1710"/>
            <ac:spMk id="8" creationId="{C6EC61A3-3B5E-4F32-A915-696DC363073A}"/>
          </ac:spMkLst>
        </pc:spChg>
        <pc:spChg chg="add del mod">
          <ac:chgData name="Liz Bacon" userId="5e474408-6bfc-44d9-b735-603a4c2e7675" providerId="ADAL" clId="{E8B2DD17-F2A6-463C-B253-708D8ACA8130}" dt="2020-03-17T13:57:54.839" v="4707" actId="478"/>
          <ac:spMkLst>
            <pc:docMk/>
            <pc:sldMk cId="3134262334" sldId="1710"/>
            <ac:spMk id="9" creationId="{C60BCE32-890C-45EB-A61D-D07FDB1A0C2E}"/>
          </ac:spMkLst>
        </pc:spChg>
        <pc:spChg chg="add del">
          <ac:chgData name="Liz Bacon" userId="5e474408-6bfc-44d9-b735-603a4c2e7675" providerId="ADAL" clId="{E8B2DD17-F2A6-463C-B253-708D8ACA8130}" dt="2020-03-17T14:12:04.618" v="4751" actId="478"/>
          <ac:spMkLst>
            <pc:docMk/>
            <pc:sldMk cId="3134262334" sldId="1710"/>
            <ac:spMk id="10" creationId="{F608BFAA-2C36-41A3-B1BC-52E69D948A8B}"/>
          </ac:spMkLst>
        </pc:spChg>
        <pc:spChg chg="del">
          <ac:chgData name="Liz Bacon" userId="5e474408-6bfc-44d9-b735-603a4c2e7675" providerId="ADAL" clId="{E8B2DD17-F2A6-463C-B253-708D8ACA8130}" dt="2020-03-17T13:56:39.230" v="4694" actId="478"/>
          <ac:spMkLst>
            <pc:docMk/>
            <pc:sldMk cId="3134262334" sldId="1710"/>
            <ac:spMk id="11" creationId="{7D618849-6CC4-4BE8-8FDC-5E3670A7E6DA}"/>
          </ac:spMkLst>
        </pc:spChg>
        <pc:spChg chg="add">
          <ac:chgData name="Liz Bacon" userId="5e474408-6bfc-44d9-b735-603a4c2e7675" providerId="ADAL" clId="{E8B2DD17-F2A6-463C-B253-708D8ACA8130}" dt="2020-03-17T14:14:00.957" v="4789"/>
          <ac:spMkLst>
            <pc:docMk/>
            <pc:sldMk cId="3134262334" sldId="1710"/>
            <ac:spMk id="12" creationId="{3ECD2CAE-D7A0-4DEC-8D1A-A5B39E00CADE}"/>
          </ac:spMkLst>
        </pc:spChg>
      </pc:sldChg>
      <pc:sldChg chg="addSp delSp modSp mod">
        <pc:chgData name="Liz Bacon" userId="5e474408-6bfc-44d9-b735-603a4c2e7675" providerId="ADAL" clId="{E8B2DD17-F2A6-463C-B253-708D8ACA8130}" dt="2020-03-17T14:14:03.113" v="4790"/>
        <pc:sldMkLst>
          <pc:docMk/>
          <pc:sldMk cId="2501964241" sldId="1711"/>
        </pc:sldMkLst>
        <pc:spChg chg="add del">
          <ac:chgData name="Liz Bacon" userId="5e474408-6bfc-44d9-b735-603a4c2e7675" providerId="ADAL" clId="{E8B2DD17-F2A6-463C-B253-708D8ACA8130}" dt="2020-03-17T13:57:57.837" v="4708" actId="478"/>
          <ac:spMkLst>
            <pc:docMk/>
            <pc:sldMk cId="2501964241" sldId="1711"/>
            <ac:spMk id="9" creationId="{F1411DB5-6650-4A89-B63F-F8D146E202C5}"/>
          </ac:spMkLst>
        </pc:spChg>
        <pc:spChg chg="add del">
          <ac:chgData name="Liz Bacon" userId="5e474408-6bfc-44d9-b735-603a4c2e7675" providerId="ADAL" clId="{E8B2DD17-F2A6-463C-B253-708D8ACA8130}" dt="2020-03-17T14:12:08.134" v="4752" actId="478"/>
          <ac:spMkLst>
            <pc:docMk/>
            <pc:sldMk cId="2501964241" sldId="1711"/>
            <ac:spMk id="10" creationId="{BC58348C-DCE3-4571-973D-BB13ECB307D3}"/>
          </ac:spMkLst>
        </pc:spChg>
        <pc:spChg chg="del mod">
          <ac:chgData name="Liz Bacon" userId="5e474408-6bfc-44d9-b735-603a4c2e7675" providerId="ADAL" clId="{E8B2DD17-F2A6-463C-B253-708D8ACA8130}" dt="2020-03-17T13:56:47.553" v="4697" actId="478"/>
          <ac:spMkLst>
            <pc:docMk/>
            <pc:sldMk cId="2501964241" sldId="1711"/>
            <ac:spMk id="11" creationId="{32E489CA-9596-432C-B235-691AD519416A}"/>
          </ac:spMkLst>
        </pc:spChg>
        <pc:spChg chg="add">
          <ac:chgData name="Liz Bacon" userId="5e474408-6bfc-44d9-b735-603a4c2e7675" providerId="ADAL" clId="{E8B2DD17-F2A6-463C-B253-708D8ACA8130}" dt="2020-03-17T14:14:03.113" v="4790"/>
          <ac:spMkLst>
            <pc:docMk/>
            <pc:sldMk cId="2501964241" sldId="1711"/>
            <ac:spMk id="12" creationId="{DF6BA881-AED8-4285-8D37-8BABB30E92B1}"/>
          </ac:spMkLst>
        </pc:spChg>
      </pc:sldChg>
      <pc:sldChg chg="addSp delSp modSp mod">
        <pc:chgData name="Liz Bacon" userId="5e474408-6bfc-44d9-b735-603a4c2e7675" providerId="ADAL" clId="{E8B2DD17-F2A6-463C-B253-708D8ACA8130}" dt="2020-03-17T14:20:26.555" v="4796" actId="207"/>
        <pc:sldMkLst>
          <pc:docMk/>
          <pc:sldMk cId="501814690" sldId="1712"/>
        </pc:sldMkLst>
        <pc:spChg chg="mod">
          <ac:chgData name="Liz Bacon" userId="5e474408-6bfc-44d9-b735-603a4c2e7675" providerId="ADAL" clId="{E8B2DD17-F2A6-463C-B253-708D8ACA8130}" dt="2020-03-17T14:20:26.555" v="4796" actId="207"/>
          <ac:spMkLst>
            <pc:docMk/>
            <pc:sldMk cId="501814690" sldId="1712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3:58:00.389" v="4709" actId="478"/>
          <ac:spMkLst>
            <pc:docMk/>
            <pc:sldMk cId="501814690" sldId="1712"/>
            <ac:spMk id="9" creationId="{ADF39040-EFFB-4BFC-BD98-43D5EE2463DA}"/>
          </ac:spMkLst>
        </pc:spChg>
        <pc:spChg chg="add del">
          <ac:chgData name="Liz Bacon" userId="5e474408-6bfc-44d9-b735-603a4c2e7675" providerId="ADAL" clId="{E8B2DD17-F2A6-463C-B253-708D8ACA8130}" dt="2020-03-17T14:12:11.444" v="4753" actId="478"/>
          <ac:spMkLst>
            <pc:docMk/>
            <pc:sldMk cId="501814690" sldId="1712"/>
            <ac:spMk id="10" creationId="{DEDC66BD-7FBB-41AD-9CBD-57165890C337}"/>
          </ac:spMkLst>
        </pc:spChg>
        <pc:spChg chg="add">
          <ac:chgData name="Liz Bacon" userId="5e474408-6bfc-44d9-b735-603a4c2e7675" providerId="ADAL" clId="{E8B2DD17-F2A6-463C-B253-708D8ACA8130}" dt="2020-03-17T14:14:05.529" v="4791"/>
          <ac:spMkLst>
            <pc:docMk/>
            <pc:sldMk cId="501814690" sldId="1712"/>
            <ac:spMk id="11" creationId="{E841820C-69E0-461E-A5D3-96D7FA756B4C}"/>
          </ac:spMkLst>
        </pc:spChg>
        <pc:spChg chg="del">
          <ac:chgData name="Liz Bacon" userId="5e474408-6bfc-44d9-b735-603a4c2e7675" providerId="ADAL" clId="{E8B2DD17-F2A6-463C-B253-708D8ACA8130}" dt="2020-03-17T13:56:52.463" v="4699" actId="478"/>
          <ac:spMkLst>
            <pc:docMk/>
            <pc:sldMk cId="501814690" sldId="1712"/>
            <ac:spMk id="12" creationId="{A395DB74-8919-443D-AFEF-46FFB95DA2D2}"/>
          </ac:spMkLst>
        </pc:spChg>
      </pc:sldChg>
      <pc:sldChg chg="addSp delSp modSp add mod">
        <pc:chgData name="Liz Bacon" userId="5e474408-6bfc-44d9-b735-603a4c2e7675" providerId="ADAL" clId="{E8B2DD17-F2A6-463C-B253-708D8ACA8130}" dt="2020-03-17T14:20:22.561" v="4795" actId="207"/>
        <pc:sldMkLst>
          <pc:docMk/>
          <pc:sldMk cId="219687276" sldId="1713"/>
        </pc:sldMkLst>
        <pc:spChg chg="mod">
          <ac:chgData name="Liz Bacon" userId="5e474408-6bfc-44d9-b735-603a4c2e7675" providerId="ADAL" clId="{E8B2DD17-F2A6-463C-B253-708D8ACA8130}" dt="2020-03-17T14:20:22.561" v="4795" actId="207"/>
          <ac:spMkLst>
            <pc:docMk/>
            <pc:sldMk cId="219687276" sldId="1713"/>
            <ac:spMk id="8" creationId="{C6EC61A3-3B5E-4F32-A915-696DC363073A}"/>
          </ac:spMkLst>
        </pc:spChg>
        <pc:spChg chg="add del">
          <ac:chgData name="Liz Bacon" userId="5e474408-6bfc-44d9-b735-603a4c2e7675" providerId="ADAL" clId="{E8B2DD17-F2A6-463C-B253-708D8ACA8130}" dt="2020-03-17T13:58:05.443" v="4710" actId="478"/>
          <ac:spMkLst>
            <pc:docMk/>
            <pc:sldMk cId="219687276" sldId="1713"/>
            <ac:spMk id="9" creationId="{261E424A-7623-4F28-BDBC-E45F777F7181}"/>
          </ac:spMkLst>
        </pc:spChg>
        <pc:spChg chg="add del">
          <ac:chgData name="Liz Bacon" userId="5e474408-6bfc-44d9-b735-603a4c2e7675" providerId="ADAL" clId="{E8B2DD17-F2A6-463C-B253-708D8ACA8130}" dt="2020-03-17T14:12:14.794" v="4754" actId="478"/>
          <ac:spMkLst>
            <pc:docMk/>
            <pc:sldMk cId="219687276" sldId="1713"/>
            <ac:spMk id="10" creationId="{6F3E0E7E-5089-4BBF-8BCD-B7ABB848EBD7}"/>
          </ac:spMkLst>
        </pc:spChg>
        <pc:spChg chg="add">
          <ac:chgData name="Liz Bacon" userId="5e474408-6bfc-44d9-b735-603a4c2e7675" providerId="ADAL" clId="{E8B2DD17-F2A6-463C-B253-708D8ACA8130}" dt="2020-03-17T14:14:08.367" v="4792"/>
          <ac:spMkLst>
            <pc:docMk/>
            <pc:sldMk cId="219687276" sldId="1713"/>
            <ac:spMk id="11" creationId="{BB421BA6-5F93-4023-8E54-DF58349F2FAF}"/>
          </ac:spMkLst>
        </pc:spChg>
        <pc:spChg chg="del">
          <ac:chgData name="Liz Bacon" userId="5e474408-6bfc-44d9-b735-603a4c2e7675" providerId="ADAL" clId="{E8B2DD17-F2A6-463C-B253-708D8ACA8130}" dt="2020-03-17T13:56:59.510" v="4701" actId="478"/>
          <ac:spMkLst>
            <pc:docMk/>
            <pc:sldMk cId="219687276" sldId="1713"/>
            <ac:spMk id="12" creationId="{A395DB74-8919-443D-AFEF-46FFB95DA2D2}"/>
          </ac:spMkLst>
        </pc:spChg>
      </pc:sldChg>
      <pc:sldChg chg="add del">
        <pc:chgData name="Liz Bacon" userId="5e474408-6bfc-44d9-b735-603a4c2e7675" providerId="ADAL" clId="{E8B2DD17-F2A6-463C-B253-708D8ACA8130}" dt="2020-03-17T13:49:55.081" v="4687"/>
        <pc:sldMkLst>
          <pc:docMk/>
          <pc:sldMk cId="1880286981" sldId="1714"/>
        </pc:sldMkLst>
      </pc:sldChg>
      <pc:sldChg chg="addSp delSp modSp mod">
        <pc:chgData name="Liz Bacon" userId="5e474408-6bfc-44d9-b735-603a4c2e7675" providerId="ADAL" clId="{E8B2DD17-F2A6-463C-B253-708D8ACA8130}" dt="2020-03-17T14:24:37.092" v="4808" actId="1076"/>
        <pc:sldMkLst>
          <pc:docMk/>
          <pc:sldMk cId="3396709861" sldId="1714"/>
        </pc:sldMkLst>
        <pc:spChg chg="del">
          <ac:chgData name="Liz Bacon" userId="5e474408-6bfc-44d9-b735-603a4c2e7675" providerId="ADAL" clId="{E8B2DD17-F2A6-463C-B253-708D8ACA8130}" dt="2020-03-17T14:22:54.618" v="4800" actId="478"/>
          <ac:spMkLst>
            <pc:docMk/>
            <pc:sldMk cId="3396709861" sldId="1714"/>
            <ac:spMk id="5" creationId="{664715CD-A410-4399-8CC2-D208287EEF01}"/>
          </ac:spMkLst>
        </pc:spChg>
        <pc:spChg chg="add mod">
          <ac:chgData name="Liz Bacon" userId="5e474408-6bfc-44d9-b735-603a4c2e7675" providerId="ADAL" clId="{E8B2DD17-F2A6-463C-B253-708D8ACA8130}" dt="2020-03-17T14:22:59.772" v="4801" actId="1076"/>
          <ac:spMkLst>
            <pc:docMk/>
            <pc:sldMk cId="3396709861" sldId="1714"/>
            <ac:spMk id="6" creationId="{B5FD9013-3069-49E5-AFA0-C6071EC4B8A9}"/>
          </ac:spMkLst>
        </pc:spChg>
        <pc:picChg chg="del">
          <ac:chgData name="Liz Bacon" userId="5e474408-6bfc-44d9-b735-603a4c2e7675" providerId="ADAL" clId="{E8B2DD17-F2A6-463C-B253-708D8ACA8130}" dt="2020-03-17T14:23:02.689" v="4802" actId="478"/>
          <ac:picMkLst>
            <pc:docMk/>
            <pc:sldMk cId="3396709861" sldId="1714"/>
            <ac:picMk id="20482" creationId="{44A02273-11CE-4CD6-BB32-E12E474D7368}"/>
          </ac:picMkLst>
        </pc:picChg>
        <pc:picChg chg="add mod">
          <ac:chgData name="Liz Bacon" userId="5e474408-6bfc-44d9-b735-603a4c2e7675" providerId="ADAL" clId="{E8B2DD17-F2A6-463C-B253-708D8ACA8130}" dt="2020-03-17T14:24:37.092" v="4808" actId="1076"/>
          <ac:picMkLst>
            <pc:docMk/>
            <pc:sldMk cId="3396709861" sldId="1714"/>
            <ac:picMk id="27650" creationId="{8B167CDF-B835-4CAD-BBB2-B4F3E7956595}"/>
          </ac:picMkLst>
        </pc:picChg>
      </pc:sldChg>
      <pc:sldChg chg="modSp">
        <pc:chgData name="Liz Bacon" userId="5e474408-6bfc-44d9-b735-603a4c2e7675" providerId="ADAL" clId="{E8B2DD17-F2A6-463C-B253-708D8ACA8130}" dt="2020-03-17T14:35:33.159" v="4948" actId="207"/>
        <pc:sldMkLst>
          <pc:docMk/>
          <pc:sldMk cId="2221715469" sldId="1716"/>
        </pc:sldMkLst>
        <pc:graphicFrameChg chg="mod">
          <ac:chgData name="Liz Bacon" userId="5e474408-6bfc-44d9-b735-603a4c2e7675" providerId="ADAL" clId="{E8B2DD17-F2A6-463C-B253-708D8ACA8130}" dt="2020-03-17T14:35:33.159" v="4948" actId="207"/>
          <ac:graphicFrameMkLst>
            <pc:docMk/>
            <pc:sldMk cId="2221715469" sldId="1716"/>
            <ac:graphicFrameMk id="4" creationId="{A8ACBF8F-70B1-4704-92CE-E329E14D6871}"/>
          </ac:graphicFrameMkLst>
        </pc:graphicFrameChg>
      </pc:sldChg>
      <pc:sldChg chg="modSp">
        <pc:chgData name="Liz Bacon" userId="5e474408-6bfc-44d9-b735-603a4c2e7675" providerId="ADAL" clId="{E8B2DD17-F2A6-463C-B253-708D8ACA8130}" dt="2020-03-17T14:33:44.781" v="4935" actId="207"/>
        <pc:sldMkLst>
          <pc:docMk/>
          <pc:sldMk cId="1254254191" sldId="1717"/>
        </pc:sldMkLst>
        <pc:spChg chg="mod">
          <ac:chgData name="Liz Bacon" userId="5e474408-6bfc-44d9-b735-603a4c2e7675" providerId="ADAL" clId="{E8B2DD17-F2A6-463C-B253-708D8ACA8130}" dt="2020-03-17T14:33:44.781" v="4935" actId="207"/>
          <ac:spMkLst>
            <pc:docMk/>
            <pc:sldMk cId="1254254191" sldId="1717"/>
            <ac:spMk id="2" creationId="{DFCF6615-A5D1-4BA6-AAD9-E745D12457D6}"/>
          </ac:spMkLst>
        </pc:spChg>
      </pc:sldChg>
      <pc:sldChg chg="addSp delSp mod">
        <pc:chgData name="Liz Bacon" userId="5e474408-6bfc-44d9-b735-603a4c2e7675" providerId="ADAL" clId="{E8B2DD17-F2A6-463C-B253-708D8ACA8130}" dt="2020-03-17T14:34:13.612" v="4937"/>
        <pc:sldMkLst>
          <pc:docMk/>
          <pc:sldMk cId="764017201" sldId="1718"/>
        </pc:sldMkLst>
        <pc:spChg chg="add">
          <ac:chgData name="Liz Bacon" userId="5e474408-6bfc-44d9-b735-603a4c2e7675" providerId="ADAL" clId="{E8B2DD17-F2A6-463C-B253-708D8ACA8130}" dt="2020-03-17T14:34:13.612" v="4937"/>
          <ac:spMkLst>
            <pc:docMk/>
            <pc:sldMk cId="764017201" sldId="1718"/>
            <ac:spMk id="9" creationId="{F9E488CF-2D14-44ED-8024-038E39D7AF36}"/>
          </ac:spMkLst>
        </pc:spChg>
        <pc:spChg chg="del">
          <ac:chgData name="Liz Bacon" userId="5e474408-6bfc-44d9-b735-603a4c2e7675" providerId="ADAL" clId="{E8B2DD17-F2A6-463C-B253-708D8ACA8130}" dt="2020-03-17T14:34:13.102" v="4936" actId="478"/>
          <ac:spMkLst>
            <pc:docMk/>
            <pc:sldMk cId="764017201" sldId="1718"/>
            <ac:spMk id="13" creationId="{43E7D0C8-0952-4E7B-92C2-773B88306518}"/>
          </ac:spMkLst>
        </pc:spChg>
      </pc:sldChg>
      <pc:sldChg chg="addSp delSp modSp mod">
        <pc:chgData name="Liz Bacon" userId="5e474408-6bfc-44d9-b735-603a4c2e7675" providerId="ADAL" clId="{E8B2DD17-F2A6-463C-B253-708D8ACA8130}" dt="2020-03-17T14:34:17.437" v="4939"/>
        <pc:sldMkLst>
          <pc:docMk/>
          <pc:sldMk cId="3981830546" sldId="1719"/>
        </pc:sldMkLst>
        <pc:spChg chg="mod">
          <ac:chgData name="Liz Bacon" userId="5e474408-6bfc-44d9-b735-603a4c2e7675" providerId="ADAL" clId="{E8B2DD17-F2A6-463C-B253-708D8ACA8130}" dt="2020-03-17T14:31:23.317" v="4934" actId="20577"/>
          <ac:spMkLst>
            <pc:docMk/>
            <pc:sldMk cId="3981830546" sldId="1719"/>
            <ac:spMk id="8" creationId="{C6EC61A3-3B5E-4F32-A915-696DC363073A}"/>
          </ac:spMkLst>
        </pc:spChg>
        <pc:spChg chg="add">
          <ac:chgData name="Liz Bacon" userId="5e474408-6bfc-44d9-b735-603a4c2e7675" providerId="ADAL" clId="{E8B2DD17-F2A6-463C-B253-708D8ACA8130}" dt="2020-03-17T14:34:17.437" v="4939"/>
          <ac:spMkLst>
            <pc:docMk/>
            <pc:sldMk cId="3981830546" sldId="1719"/>
            <ac:spMk id="9" creationId="{817EC9E7-C293-4C10-BFD8-DCDD14D470FE}"/>
          </ac:spMkLst>
        </pc:spChg>
        <pc:spChg chg="del">
          <ac:chgData name="Liz Bacon" userId="5e474408-6bfc-44d9-b735-603a4c2e7675" providerId="ADAL" clId="{E8B2DD17-F2A6-463C-B253-708D8ACA8130}" dt="2020-03-17T14:34:16.760" v="4938" actId="478"/>
          <ac:spMkLst>
            <pc:docMk/>
            <pc:sldMk cId="3981830546" sldId="1719"/>
            <ac:spMk id="12" creationId="{3ECD2CAE-D7A0-4DEC-8D1A-A5B39E00CADE}"/>
          </ac:spMkLst>
        </pc:spChg>
      </pc:sldChg>
      <pc:sldChg chg="addSp delSp mod">
        <pc:chgData name="Liz Bacon" userId="5e474408-6bfc-44d9-b735-603a4c2e7675" providerId="ADAL" clId="{E8B2DD17-F2A6-463C-B253-708D8ACA8130}" dt="2020-03-17T14:34:21.638" v="4941"/>
        <pc:sldMkLst>
          <pc:docMk/>
          <pc:sldMk cId="2086601291" sldId="1720"/>
        </pc:sldMkLst>
        <pc:spChg chg="add">
          <ac:chgData name="Liz Bacon" userId="5e474408-6bfc-44d9-b735-603a4c2e7675" providerId="ADAL" clId="{E8B2DD17-F2A6-463C-B253-708D8ACA8130}" dt="2020-03-17T14:34:21.638" v="4941"/>
          <ac:spMkLst>
            <pc:docMk/>
            <pc:sldMk cId="2086601291" sldId="1720"/>
            <ac:spMk id="9" creationId="{0E48ABBB-80C5-4281-9739-733937FE115F}"/>
          </ac:spMkLst>
        </pc:spChg>
        <pc:spChg chg="del">
          <ac:chgData name="Liz Bacon" userId="5e474408-6bfc-44d9-b735-603a4c2e7675" providerId="ADAL" clId="{E8B2DD17-F2A6-463C-B253-708D8ACA8130}" dt="2020-03-17T14:34:21.114" v="4940" actId="478"/>
          <ac:spMkLst>
            <pc:docMk/>
            <pc:sldMk cId="2086601291" sldId="1720"/>
            <ac:spMk id="12" creationId="{DF6BA881-AED8-4285-8D37-8BABB30E92B1}"/>
          </ac:spMkLst>
        </pc:spChg>
      </pc:sldChg>
      <pc:sldChg chg="addSp delSp mod">
        <pc:chgData name="Liz Bacon" userId="5e474408-6bfc-44d9-b735-603a4c2e7675" providerId="ADAL" clId="{E8B2DD17-F2A6-463C-B253-708D8ACA8130}" dt="2020-03-17T14:34:25.870" v="4943"/>
        <pc:sldMkLst>
          <pc:docMk/>
          <pc:sldMk cId="2215138980" sldId="1721"/>
        </pc:sldMkLst>
        <pc:spChg chg="add">
          <ac:chgData name="Liz Bacon" userId="5e474408-6bfc-44d9-b735-603a4c2e7675" providerId="ADAL" clId="{E8B2DD17-F2A6-463C-B253-708D8ACA8130}" dt="2020-03-17T14:34:25.870" v="4943"/>
          <ac:spMkLst>
            <pc:docMk/>
            <pc:sldMk cId="2215138980" sldId="1721"/>
            <ac:spMk id="9" creationId="{614DEFBE-44BD-4BCD-883A-F08710F9D99E}"/>
          </ac:spMkLst>
        </pc:spChg>
        <pc:spChg chg="del">
          <ac:chgData name="Liz Bacon" userId="5e474408-6bfc-44d9-b735-603a4c2e7675" providerId="ADAL" clId="{E8B2DD17-F2A6-463C-B253-708D8ACA8130}" dt="2020-03-17T14:34:25.345" v="4942" actId="478"/>
          <ac:spMkLst>
            <pc:docMk/>
            <pc:sldMk cId="2215138980" sldId="1721"/>
            <ac:spMk id="11" creationId="{E841820C-69E0-461E-A5D3-96D7FA756B4C}"/>
          </ac:spMkLst>
        </pc:spChg>
      </pc:sldChg>
      <pc:sldChg chg="addSp delSp modSp mod">
        <pc:chgData name="Liz Bacon" userId="5e474408-6bfc-44d9-b735-603a4c2e7675" providerId="ADAL" clId="{E8B2DD17-F2A6-463C-B253-708D8ACA8130}" dt="2020-03-17T14:35:48.669" v="4949" actId="207"/>
        <pc:sldMkLst>
          <pc:docMk/>
          <pc:sldMk cId="745413716" sldId="1722"/>
        </pc:sldMkLst>
        <pc:spChg chg="mod">
          <ac:chgData name="Liz Bacon" userId="5e474408-6bfc-44d9-b735-603a4c2e7675" providerId="ADAL" clId="{E8B2DD17-F2A6-463C-B253-708D8ACA8130}" dt="2020-03-17T14:35:48.669" v="4949" actId="207"/>
          <ac:spMkLst>
            <pc:docMk/>
            <pc:sldMk cId="745413716" sldId="1722"/>
            <ac:spMk id="8" creationId="{C6EC61A3-3B5E-4F32-A915-696DC363073A}"/>
          </ac:spMkLst>
        </pc:spChg>
        <pc:spChg chg="add">
          <ac:chgData name="Liz Bacon" userId="5e474408-6bfc-44d9-b735-603a4c2e7675" providerId="ADAL" clId="{E8B2DD17-F2A6-463C-B253-708D8ACA8130}" dt="2020-03-17T14:34:31.038" v="4945"/>
          <ac:spMkLst>
            <pc:docMk/>
            <pc:sldMk cId="745413716" sldId="1722"/>
            <ac:spMk id="9" creationId="{C5C5C6BA-A47A-47EA-A0B6-07917E6F8A36}"/>
          </ac:spMkLst>
        </pc:spChg>
        <pc:spChg chg="del">
          <ac:chgData name="Liz Bacon" userId="5e474408-6bfc-44d9-b735-603a4c2e7675" providerId="ADAL" clId="{E8B2DD17-F2A6-463C-B253-708D8ACA8130}" dt="2020-03-17T14:34:30.273" v="4944" actId="478"/>
          <ac:spMkLst>
            <pc:docMk/>
            <pc:sldMk cId="745413716" sldId="1722"/>
            <ac:spMk id="11" creationId="{BB421BA6-5F93-4023-8E54-DF58349F2FAF}"/>
          </ac:spMkLst>
        </pc:spChg>
      </pc:sldChg>
      <pc:sldMasterChg chg="del delSldLayout">
        <pc:chgData name="Liz Bacon" userId="5e474408-6bfc-44d9-b735-603a4c2e7675" providerId="ADAL" clId="{E8B2DD17-F2A6-463C-B253-708D8ACA8130}" dt="2020-03-17T07:42:45.488" v="92" actId="47"/>
        <pc:sldMasterMkLst>
          <pc:docMk/>
          <pc:sldMasterMk cId="2312757430" sldId="2147483672"/>
        </pc:sldMasterMkLst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445600004" sldId="2147483673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84875705" sldId="2147483674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680547128" sldId="2147483675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833235758" sldId="2147483676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2978912359" sldId="2147483677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000510643" sldId="2147483678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577365096" sldId="2147483679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152552143" sldId="2147483680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1931530922" sldId="2147483681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556557140" sldId="2147483682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739959781" sldId="2147483683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3722966416" sldId="2147483684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2312757430" sldId="2147483672"/>
            <pc:sldLayoutMk cId="857927358" sldId="2147483685"/>
          </pc:sldLayoutMkLst>
        </pc:sldLayoutChg>
      </pc:sldMasterChg>
      <pc:sldMasterChg chg="del delSldLayout">
        <pc:chgData name="Liz Bacon" userId="5e474408-6bfc-44d9-b735-603a4c2e7675" providerId="ADAL" clId="{E8B2DD17-F2A6-463C-B253-708D8ACA8130}" dt="2020-03-17T07:42:45.488" v="92" actId="47"/>
        <pc:sldMasterMkLst>
          <pc:docMk/>
          <pc:sldMasterMk cId="1733588697" sldId="2147483686"/>
        </pc:sldMasterMkLst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1733588697" sldId="2147483686"/>
            <pc:sldLayoutMk cId="2433492533" sldId="2147483687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1733588697" sldId="2147483686"/>
            <pc:sldLayoutMk cId="3555044723" sldId="2147483688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1733588697" sldId="2147483686"/>
            <pc:sldLayoutMk cId="3313188614" sldId="2147483689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1733588697" sldId="2147483686"/>
            <pc:sldLayoutMk cId="733618686" sldId="2147483690"/>
          </pc:sldLayoutMkLst>
        </pc:sldLayoutChg>
        <pc:sldLayoutChg chg="del">
          <pc:chgData name="Liz Bacon" userId="5e474408-6bfc-44d9-b735-603a4c2e7675" providerId="ADAL" clId="{E8B2DD17-F2A6-463C-B253-708D8ACA8130}" dt="2020-03-17T07:42:45.488" v="92" actId="47"/>
          <pc:sldLayoutMkLst>
            <pc:docMk/>
            <pc:sldMasterMk cId="1733588697" sldId="2147483686"/>
            <pc:sldLayoutMk cId="30726391" sldId="2147483691"/>
          </pc:sldLayoutMkLst>
        </pc:sldLayoutChg>
      </pc:sldMasterChg>
    </pc:docChg>
  </pc:docChgLst>
  <pc:docChgLst>
    <pc:chgData name="Liz Bacon" userId="5e474408-6bfc-44d9-b735-603a4c2e7675" providerId="ADAL" clId="{C50520D6-FC2E-4920-B2E6-3E1B61F43309}"/>
    <pc:docChg chg="delSld">
      <pc:chgData name="Liz Bacon" userId="5e474408-6bfc-44d9-b735-603a4c2e7675" providerId="ADAL" clId="{C50520D6-FC2E-4920-B2E6-3E1B61F43309}" dt="2020-02-13T09:58:39.572" v="0" actId="2696"/>
      <pc:docMkLst>
        <pc:docMk/>
      </pc:docMkLst>
      <pc:sldChg chg="del">
        <pc:chgData name="Liz Bacon" userId="5e474408-6bfc-44d9-b735-603a4c2e7675" providerId="ADAL" clId="{C50520D6-FC2E-4920-B2E6-3E1B61F43309}" dt="2020-02-13T09:58:39.572" v="0" actId="2696"/>
        <pc:sldMkLst>
          <pc:docMk/>
          <pc:sldMk cId="1232746984" sldId="274"/>
        </pc:sldMkLst>
      </pc:sldChg>
    </pc:docChg>
  </pc:docChgLst>
  <pc:docChgLst>
    <pc:chgData name="Liz Bacon" userId="S::liz.bacon@inspira.org.uk::5e474408-6bfc-44d9-b735-603a4c2e7675" providerId="AD" clId="Web-{4E1CBD3F-876A-5371-4497-C2EF8970E05B}"/>
    <pc:docChg chg="modSld">
      <pc:chgData name="Liz Bacon" userId="S::liz.bacon@inspira.org.uk::5e474408-6bfc-44d9-b735-603a4c2e7675" providerId="AD" clId="Web-{4E1CBD3F-876A-5371-4497-C2EF8970E05B}" dt="2020-02-24T09:19:19.169" v="3" actId="20577"/>
      <pc:docMkLst>
        <pc:docMk/>
      </pc:docMkLst>
      <pc:sldChg chg="modSp">
        <pc:chgData name="Liz Bacon" userId="S::liz.bacon@inspira.org.uk::5e474408-6bfc-44d9-b735-603a4c2e7675" providerId="AD" clId="Web-{4E1CBD3F-876A-5371-4497-C2EF8970E05B}" dt="2020-02-24T09:19:19.169" v="2" actId="20577"/>
        <pc:sldMkLst>
          <pc:docMk/>
          <pc:sldMk cId="4273696630" sldId="539"/>
        </pc:sldMkLst>
        <pc:spChg chg="mod">
          <ac:chgData name="Liz Bacon" userId="S::liz.bacon@inspira.org.uk::5e474408-6bfc-44d9-b735-603a4c2e7675" providerId="AD" clId="Web-{4E1CBD3F-876A-5371-4497-C2EF8970E05B}" dt="2020-02-24T09:19:19.169" v="2" actId="20577"/>
          <ac:spMkLst>
            <pc:docMk/>
            <pc:sldMk cId="4273696630" sldId="539"/>
            <ac:spMk id="7" creationId="{4C1F2A61-3CCA-4284-906D-1503AED0F9CB}"/>
          </ac:spMkLst>
        </pc:spChg>
      </pc:sldChg>
    </pc:docChg>
  </pc:docChgLst>
  <pc:docChgLst>
    <pc:chgData name="Liz Bacon" userId="S::liz.bacon@inspira.org.uk::5e474408-6bfc-44d9-b735-603a4c2e7675" providerId="AD" clId="Web-{3DD30BC2-787C-2DBB-42C8-2EECEFFCFA5A}"/>
    <pc:docChg chg="modSld">
      <pc:chgData name="Liz Bacon" userId="S::liz.bacon@inspira.org.uk::5e474408-6bfc-44d9-b735-603a4c2e7675" providerId="AD" clId="Web-{3DD30BC2-787C-2DBB-42C8-2EECEFFCFA5A}" dt="2020-02-17T16:39:44.157" v="11" actId="1076"/>
      <pc:docMkLst>
        <pc:docMk/>
      </pc:docMkLst>
      <pc:sldChg chg="addSp modSp">
        <pc:chgData name="Liz Bacon" userId="S::liz.bacon@inspira.org.uk::5e474408-6bfc-44d9-b735-603a4c2e7675" providerId="AD" clId="Web-{3DD30BC2-787C-2DBB-42C8-2EECEFFCFA5A}" dt="2020-02-17T16:39:44.157" v="11" actId="1076"/>
        <pc:sldMkLst>
          <pc:docMk/>
          <pc:sldMk cId="2463149505" sldId="261"/>
        </pc:sldMkLst>
        <pc:spChg chg="mod">
          <ac:chgData name="Liz Bacon" userId="S::liz.bacon@inspira.org.uk::5e474408-6bfc-44d9-b735-603a4c2e7675" providerId="AD" clId="Web-{3DD30BC2-787C-2DBB-42C8-2EECEFFCFA5A}" dt="2020-02-17T16:38:42.705" v="6" actId="20577"/>
          <ac:spMkLst>
            <pc:docMk/>
            <pc:sldMk cId="2463149505" sldId="261"/>
            <ac:spMk id="3" creationId="{00000000-0000-0000-0000-000000000000}"/>
          </ac:spMkLst>
        </pc:spChg>
        <pc:picChg chg="add mod">
          <ac:chgData name="Liz Bacon" userId="S::liz.bacon@inspira.org.uk::5e474408-6bfc-44d9-b735-603a4c2e7675" providerId="AD" clId="Web-{3DD30BC2-787C-2DBB-42C8-2EECEFFCFA5A}" dt="2020-02-17T16:39:44.157" v="11" actId="1076"/>
          <ac:picMkLst>
            <pc:docMk/>
            <pc:sldMk cId="2463149505" sldId="261"/>
            <ac:picMk id="4" creationId="{C8BAE1BC-1354-478D-9E40-47622E9E9A2B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llsworkshop.org/contextual" TargetMode="External"/><Relationship Id="rId2" Type="http://schemas.openxmlformats.org/officeDocument/2006/relationships/hyperlink" Target="https://twitter.com/CareersWeek" TargetMode="External"/><Relationship Id="rId1" Type="http://schemas.openxmlformats.org/officeDocument/2006/relationships/slide" Target="../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7" Type="http://schemas.openxmlformats.org/officeDocument/2006/relationships/slide" Target="../slides/slide8.xml"/><Relationship Id="rId2" Type="http://schemas.openxmlformats.org/officeDocument/2006/relationships/slide" Target="../slides/slide6.xml"/><Relationship Id="rId1" Type="http://schemas.openxmlformats.org/officeDocument/2006/relationships/slide" Target="../slides/slide5.xml"/><Relationship Id="rId6" Type="http://schemas.openxmlformats.org/officeDocument/2006/relationships/slide" Target="../slides/slide9.xml"/><Relationship Id="rId5" Type="http://schemas.openxmlformats.org/officeDocument/2006/relationships/hyperlink" Target="https://www.skillsworkshop.org/contextual" TargetMode="External"/><Relationship Id="rId4" Type="http://schemas.openxmlformats.org/officeDocument/2006/relationships/slide" Target="../slides/slide10.xm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illsworkshop.org/contextual" TargetMode="External"/><Relationship Id="rId1" Type="http://schemas.openxmlformats.org/officeDocument/2006/relationships/hyperlink" Target="https://twitter.com/CareersWeek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killsworkshop.org/contextua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52520-E83A-42EC-A314-209C1522B07B}" type="doc">
      <dgm:prSet loTypeId="urn:microsoft.com/office/officeart/2011/layout/HexagonRadial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4DA2079E-385D-4482-BBAA-A6A351F0DF47}">
      <dgm:prSet phldrT="[Text]"/>
      <dgm:spPr/>
      <dgm:t>
        <a:bodyPr/>
        <a:lstStyle/>
        <a:p>
          <a:r>
            <a:rPr lang="en-GB" dirty="0">
              <a:hlinkClick xmlns:r="http://schemas.openxmlformats.org/officeDocument/2006/relationships" r:id="" action="ppaction://hlinkshowjump?jump=nextslide"/>
            </a:rPr>
            <a:t>Find out what a job involves and is it right for you</a:t>
          </a:r>
          <a:r>
            <a:rPr lang="en-GB" dirty="0"/>
            <a:t>.</a:t>
          </a:r>
        </a:p>
        <a:p>
          <a:r>
            <a:rPr lang="en-GB" dirty="0"/>
            <a:t>There are no right or wrong answers here</a:t>
          </a:r>
        </a:p>
      </dgm:t>
    </dgm:pt>
    <dgm:pt modelId="{11BD31D6-24FA-40A8-93ED-39F9BA0A2930}" type="parTrans" cxnId="{2847D4C7-F3C3-4F19-9FC7-FB568AAD990E}">
      <dgm:prSet/>
      <dgm:spPr/>
      <dgm:t>
        <a:bodyPr/>
        <a:lstStyle/>
        <a:p>
          <a:endParaRPr lang="en-GB"/>
        </a:p>
      </dgm:t>
    </dgm:pt>
    <dgm:pt modelId="{AAB55489-BD08-4D9C-A059-DD129431AEA9}" type="sibTrans" cxnId="{2847D4C7-F3C3-4F19-9FC7-FB568AAD990E}">
      <dgm:prSet/>
      <dgm:spPr/>
      <dgm:t>
        <a:bodyPr/>
        <a:lstStyle/>
        <a:p>
          <a:endParaRPr lang="en-GB"/>
        </a:p>
      </dgm:t>
    </dgm:pt>
    <dgm:pt modelId="{DDCA1A24-98CD-484D-AC6B-D4D7366177E7}">
      <dgm:prSet phldrT="[Text]"/>
      <dgm:spPr/>
      <dgm:t>
        <a:bodyPr/>
        <a:lstStyle/>
        <a:p>
          <a:r>
            <a:rPr lang="en-GB" u="none" dirty="0">
              <a:solidFill>
                <a:schemeClr val="tx1"/>
              </a:solidFill>
            </a:rPr>
            <a:t>Which careers match your personality?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 highlightClick="1"/>
          </dgm14:cNvPr>
        </a:ext>
      </dgm:extLst>
    </dgm:pt>
    <dgm:pt modelId="{7C9DD405-CCBC-4711-9876-B725EE75A9F9}" type="parTrans" cxnId="{CED09753-0F64-44F4-86AC-3149DB0EF02D}">
      <dgm:prSet/>
      <dgm:spPr/>
      <dgm:t>
        <a:bodyPr/>
        <a:lstStyle/>
        <a:p>
          <a:endParaRPr lang="en-GB"/>
        </a:p>
      </dgm:t>
    </dgm:pt>
    <dgm:pt modelId="{6382121B-F327-434B-9D94-416EA8CBBA77}" type="sibTrans" cxnId="{CED09753-0F64-44F4-86AC-3149DB0EF02D}">
      <dgm:prSet/>
      <dgm:spPr/>
      <dgm:t>
        <a:bodyPr/>
        <a:lstStyle/>
        <a:p>
          <a:endParaRPr lang="en-GB"/>
        </a:p>
      </dgm:t>
    </dgm:pt>
    <dgm:pt modelId="{0192AF04-6513-4158-910B-CD9E2654D45F}">
      <dgm:prSet phldrT="[Text]"/>
      <dgm:spPr/>
      <dgm:t>
        <a:bodyPr/>
        <a:lstStyle/>
        <a:p>
          <a:r>
            <a:rPr lang="en-GB" dirty="0">
              <a:hlinkClick xmlns:r="http://schemas.openxmlformats.org/officeDocument/2006/relationships" r:id="rId1" action="ppaction://hlinksldjump"/>
            </a:rPr>
            <a:t>Want tips on how to get started?</a:t>
          </a:r>
          <a:endParaRPr lang="en-GB" dirty="0"/>
        </a:p>
      </dgm:t>
    </dgm:pt>
    <dgm:pt modelId="{85FEB804-033F-4D53-9C42-C2EE32E9CAD2}" type="parTrans" cxnId="{9368E392-B280-4ED1-92AA-E05EFC362162}">
      <dgm:prSet/>
      <dgm:spPr/>
      <dgm:t>
        <a:bodyPr/>
        <a:lstStyle/>
        <a:p>
          <a:endParaRPr lang="en-GB"/>
        </a:p>
      </dgm:t>
    </dgm:pt>
    <dgm:pt modelId="{8CB14DB1-3E64-4EA4-81A3-98D5AF7D4F2D}" type="sibTrans" cxnId="{9368E392-B280-4ED1-92AA-E05EFC362162}">
      <dgm:prSet/>
      <dgm:spPr/>
      <dgm:t>
        <a:bodyPr/>
        <a:lstStyle/>
        <a:p>
          <a:endParaRPr lang="en-GB"/>
        </a:p>
      </dgm:t>
    </dgm:pt>
    <dgm:pt modelId="{CCBA5854-1FB4-40B9-80C5-20E826C2D7F0}">
      <dgm:prSet phldrT="[Text]"/>
      <dgm:spPr/>
      <dgm:t>
        <a:bodyPr/>
        <a:lstStyle/>
        <a:p>
          <a:r>
            <a:rPr lang="en-GB" dirty="0">
              <a:hlinkClick xmlns:r="http://schemas.openxmlformats.org/officeDocument/2006/relationships" r:id="rId2"/>
            </a:rPr>
            <a:t>Do you use Twitter? Look at National Careers Week. </a:t>
          </a:r>
          <a:endParaRPr lang="en-GB" dirty="0"/>
        </a:p>
      </dgm:t>
    </dgm:pt>
    <dgm:pt modelId="{3E20758F-B881-4568-9E07-0758F1761AE4}" type="parTrans" cxnId="{EBC42FB7-BE36-4F62-A309-692700743585}">
      <dgm:prSet/>
      <dgm:spPr/>
      <dgm:t>
        <a:bodyPr/>
        <a:lstStyle/>
        <a:p>
          <a:endParaRPr lang="en-GB"/>
        </a:p>
      </dgm:t>
    </dgm:pt>
    <dgm:pt modelId="{D70AD813-2852-428A-838C-43AF4F5348FA}" type="sibTrans" cxnId="{EBC42FB7-BE36-4F62-A309-692700743585}">
      <dgm:prSet/>
      <dgm:spPr/>
      <dgm:t>
        <a:bodyPr/>
        <a:lstStyle/>
        <a:p>
          <a:endParaRPr lang="en-GB"/>
        </a:p>
      </dgm:t>
    </dgm:pt>
    <dgm:pt modelId="{363F9E43-04D7-41FF-A550-A1B4B68DB5F1}">
      <dgm:prSet phldrT="[Text]"/>
      <dgm:spPr/>
      <dgm:t>
        <a:bodyPr/>
        <a:lstStyle/>
        <a:p>
          <a:r>
            <a:rPr lang="en-GB" dirty="0">
              <a:hlinkClick xmlns:r="http://schemas.openxmlformats.org/officeDocument/2006/relationships" r:id="rId3"/>
            </a:rPr>
            <a:t>Want to do some worksheets that are real-life puzzles in the world of work?</a:t>
          </a:r>
          <a:endParaRPr lang="en-GB" dirty="0"/>
        </a:p>
      </dgm:t>
    </dgm:pt>
    <dgm:pt modelId="{87313A85-ED80-4171-917D-1A793123515A}" type="parTrans" cxnId="{B7389A36-E110-48EE-AEB9-DD3B5D25C087}">
      <dgm:prSet/>
      <dgm:spPr/>
      <dgm:t>
        <a:bodyPr/>
        <a:lstStyle/>
        <a:p>
          <a:endParaRPr lang="en-GB"/>
        </a:p>
      </dgm:t>
    </dgm:pt>
    <dgm:pt modelId="{65D71BAF-0C7D-4D03-BEFD-3642D09117B7}" type="sibTrans" cxnId="{B7389A36-E110-48EE-AEB9-DD3B5D25C087}">
      <dgm:prSet/>
      <dgm:spPr/>
      <dgm:t>
        <a:bodyPr/>
        <a:lstStyle/>
        <a:p>
          <a:endParaRPr lang="en-GB"/>
        </a:p>
      </dgm:t>
    </dgm:pt>
    <dgm:pt modelId="{0275DA70-476E-4C29-B973-21DD6981D5A4}">
      <dgm:prSet phldrT="[Text]"/>
      <dgm:spPr/>
      <dgm:t>
        <a:bodyPr/>
        <a:lstStyle/>
        <a:p>
          <a:r>
            <a:rPr lang="en-GB" dirty="0"/>
            <a:t>How about some inspiring stories? </a:t>
          </a:r>
          <a:r>
            <a:rPr lang="en-GB" dirty="0">
              <a:solidFill>
                <a:schemeClr val="tx1"/>
              </a:solidFill>
            </a:rPr>
            <a:t>Note down your “I never knew that!” moments</a:t>
          </a:r>
          <a:endParaRPr lang="en-GB" dirty="0"/>
        </a:p>
      </dgm:t>
    </dgm:pt>
    <dgm:pt modelId="{BF57FC25-EC2F-45B0-B5F8-1471F8C516A8}" type="parTrans" cxnId="{1962E501-B44A-445F-88FD-B1BFDAC0759A}">
      <dgm:prSet/>
      <dgm:spPr/>
      <dgm:t>
        <a:bodyPr/>
        <a:lstStyle/>
        <a:p>
          <a:endParaRPr lang="en-GB"/>
        </a:p>
      </dgm:t>
    </dgm:pt>
    <dgm:pt modelId="{A4675886-FDD8-4849-930A-BAD3712380C7}" type="sibTrans" cxnId="{1962E501-B44A-445F-88FD-B1BFDAC0759A}">
      <dgm:prSet/>
      <dgm:spPr/>
      <dgm:t>
        <a:bodyPr/>
        <a:lstStyle/>
        <a:p>
          <a:endParaRPr lang="en-GB"/>
        </a:p>
      </dgm:t>
    </dgm:pt>
    <dgm:pt modelId="{AAAF7EEA-A1C1-412B-B511-2F964872BA6E}">
      <dgm:prSet phldrT="[Text]"/>
      <dgm:spPr/>
      <dgm:t>
        <a:bodyPr/>
        <a:lstStyle/>
        <a:p>
          <a:r>
            <a:rPr lang="en-GB" dirty="0"/>
            <a:t>Interested in the film industry? Construction? Digital?  STEM? NHS? </a:t>
          </a:r>
        </a:p>
        <a:p>
          <a:r>
            <a:rPr lang="en-GB" dirty="0"/>
            <a:t>Are you creative but unsure of options?</a:t>
          </a:r>
        </a:p>
      </dgm:t>
    </dgm:pt>
    <dgm:pt modelId="{9199748D-FB64-4094-9F67-14833663389C}" type="parTrans" cxnId="{2E1B4278-210B-42AE-BBB6-66BB92651C4F}">
      <dgm:prSet/>
      <dgm:spPr/>
      <dgm:t>
        <a:bodyPr/>
        <a:lstStyle/>
        <a:p>
          <a:endParaRPr lang="en-GB"/>
        </a:p>
      </dgm:t>
    </dgm:pt>
    <dgm:pt modelId="{1C03CB3C-C85C-4649-8600-C6D7558BB180}" type="sibTrans" cxnId="{2E1B4278-210B-42AE-BBB6-66BB92651C4F}">
      <dgm:prSet/>
      <dgm:spPr/>
      <dgm:t>
        <a:bodyPr/>
        <a:lstStyle/>
        <a:p>
          <a:endParaRPr lang="en-GB"/>
        </a:p>
      </dgm:t>
    </dgm:pt>
    <dgm:pt modelId="{D0B74C31-684C-485F-B99C-AC0A58689496}">
      <dgm:prSet/>
      <dgm:spPr/>
      <dgm:t>
        <a:bodyPr/>
        <a:lstStyle/>
        <a:p>
          <a:endParaRPr lang="en-US"/>
        </a:p>
      </dgm:t>
    </dgm:pt>
    <dgm:pt modelId="{D8AE54D4-9D9E-40A9-BBB6-EC7866F1A7E7}" type="parTrans" cxnId="{514768DA-8192-4885-9FFE-81E5BD4999B9}">
      <dgm:prSet/>
      <dgm:spPr/>
      <dgm:t>
        <a:bodyPr/>
        <a:lstStyle/>
        <a:p>
          <a:endParaRPr lang="en-GB"/>
        </a:p>
      </dgm:t>
    </dgm:pt>
    <dgm:pt modelId="{9E9F620B-68CC-40A0-A8C8-F2EA65032156}" type="sibTrans" cxnId="{514768DA-8192-4885-9FFE-81E5BD4999B9}">
      <dgm:prSet/>
      <dgm:spPr/>
      <dgm:t>
        <a:bodyPr/>
        <a:lstStyle/>
        <a:p>
          <a:endParaRPr lang="en-GB"/>
        </a:p>
      </dgm:t>
    </dgm:pt>
    <dgm:pt modelId="{79F83CC2-2776-4E0B-BE0E-98097C9BD067}">
      <dgm:prSet/>
      <dgm:spPr/>
      <dgm:t>
        <a:bodyPr/>
        <a:lstStyle/>
        <a:p>
          <a:endParaRPr lang="en-GB" dirty="0"/>
        </a:p>
      </dgm:t>
    </dgm:pt>
    <dgm:pt modelId="{AC1FDDAF-F87C-4000-B524-9F84FBA2A1DF}" type="parTrans" cxnId="{3F5B91DD-D939-4446-89D7-D0B8E14FA79F}">
      <dgm:prSet/>
      <dgm:spPr/>
      <dgm:t>
        <a:bodyPr/>
        <a:lstStyle/>
        <a:p>
          <a:endParaRPr lang="en-GB"/>
        </a:p>
      </dgm:t>
    </dgm:pt>
    <dgm:pt modelId="{2147A45E-EF81-45CB-996E-E1D5CAF91C05}" type="sibTrans" cxnId="{3F5B91DD-D939-4446-89D7-D0B8E14FA79F}">
      <dgm:prSet/>
      <dgm:spPr/>
      <dgm:t>
        <a:bodyPr/>
        <a:lstStyle/>
        <a:p>
          <a:endParaRPr lang="en-GB"/>
        </a:p>
      </dgm:t>
    </dgm:pt>
    <dgm:pt modelId="{18BB02D4-89C1-477D-9E23-7B9E62085AF2}" type="pres">
      <dgm:prSet presAssocID="{BC552520-E83A-42EC-A314-209C1522B07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10A5D1E-D3F9-4501-BBA6-ED4B8EE07D18}" type="pres">
      <dgm:prSet presAssocID="{4DA2079E-385D-4482-BBAA-A6A351F0DF47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CD103616-5F9F-4339-87AF-D45DEC04B715}" type="pres">
      <dgm:prSet presAssocID="{DDCA1A24-98CD-484D-AC6B-D4D7366177E7}" presName="Accent1" presStyleCnt="0"/>
      <dgm:spPr/>
    </dgm:pt>
    <dgm:pt modelId="{730AB33B-E8FE-4372-8D12-D2D1A7029964}" type="pres">
      <dgm:prSet presAssocID="{DDCA1A24-98CD-484D-AC6B-D4D7366177E7}" presName="Accent" presStyleLbl="bgShp" presStyleIdx="0" presStyleCnt="6"/>
      <dgm:spPr/>
    </dgm:pt>
    <dgm:pt modelId="{F426A89D-3A7B-45F8-A45C-44DAC130FBF7}" type="pres">
      <dgm:prSet presAssocID="{DDCA1A24-98CD-484D-AC6B-D4D7366177E7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EFE6C-4D61-40C1-94DD-25BD18115E70}" type="pres">
      <dgm:prSet presAssocID="{0192AF04-6513-4158-910B-CD9E2654D45F}" presName="Accent2" presStyleCnt="0"/>
      <dgm:spPr/>
    </dgm:pt>
    <dgm:pt modelId="{644EEE19-BAA8-426A-9234-340B10388D31}" type="pres">
      <dgm:prSet presAssocID="{0192AF04-6513-4158-910B-CD9E2654D45F}" presName="Accent" presStyleLbl="bgShp" presStyleIdx="1" presStyleCnt="6"/>
      <dgm:spPr/>
    </dgm:pt>
    <dgm:pt modelId="{57AEAA0B-C4F4-4778-B766-37DD878318D7}" type="pres">
      <dgm:prSet presAssocID="{0192AF04-6513-4158-910B-CD9E2654D45F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6BAF9-DD87-4574-9CEC-FDCE04386C16}" type="pres">
      <dgm:prSet presAssocID="{CCBA5854-1FB4-40B9-80C5-20E826C2D7F0}" presName="Accent3" presStyleCnt="0"/>
      <dgm:spPr/>
    </dgm:pt>
    <dgm:pt modelId="{0CE8F19F-B1CF-40A2-84DD-EB3DC7E877A6}" type="pres">
      <dgm:prSet presAssocID="{CCBA5854-1FB4-40B9-80C5-20E826C2D7F0}" presName="Accent" presStyleLbl="bgShp" presStyleIdx="2" presStyleCnt="6"/>
      <dgm:spPr/>
    </dgm:pt>
    <dgm:pt modelId="{A6FB6049-4644-44CC-BBC7-8A77E39286F1}" type="pres">
      <dgm:prSet presAssocID="{CCBA5854-1FB4-40B9-80C5-20E826C2D7F0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D9350-D89D-4E3B-8169-52FFA5EA4EED}" type="pres">
      <dgm:prSet presAssocID="{363F9E43-04D7-41FF-A550-A1B4B68DB5F1}" presName="Accent4" presStyleCnt="0"/>
      <dgm:spPr/>
    </dgm:pt>
    <dgm:pt modelId="{FEE47E11-14BD-4860-B39D-FA087FAB4A3E}" type="pres">
      <dgm:prSet presAssocID="{363F9E43-04D7-41FF-A550-A1B4B68DB5F1}" presName="Accent" presStyleLbl="bgShp" presStyleIdx="3" presStyleCnt="6"/>
      <dgm:spPr/>
    </dgm:pt>
    <dgm:pt modelId="{82E0E989-2F00-4588-8AB3-208F8C2E2EDC}" type="pres">
      <dgm:prSet presAssocID="{363F9E43-04D7-41FF-A550-A1B4B68DB5F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AA6A4-F929-434B-B32D-AC1909EC5E6D}" type="pres">
      <dgm:prSet presAssocID="{0275DA70-476E-4C29-B973-21DD6981D5A4}" presName="Accent5" presStyleCnt="0"/>
      <dgm:spPr/>
    </dgm:pt>
    <dgm:pt modelId="{18C44858-EDBF-422A-8949-D75978EF7EA7}" type="pres">
      <dgm:prSet presAssocID="{0275DA70-476E-4C29-B973-21DD6981D5A4}" presName="Accent" presStyleLbl="bgShp" presStyleIdx="4" presStyleCnt="6"/>
      <dgm:spPr/>
    </dgm:pt>
    <dgm:pt modelId="{EF4CA79B-8EF9-41C2-A919-4DD11838819C}" type="pres">
      <dgm:prSet presAssocID="{0275DA70-476E-4C29-B973-21DD6981D5A4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A8672-BFA4-4C65-8A6F-D8851BCAB48A}" type="pres">
      <dgm:prSet presAssocID="{AAAF7EEA-A1C1-412B-B511-2F964872BA6E}" presName="Accent6" presStyleCnt="0"/>
      <dgm:spPr/>
    </dgm:pt>
    <dgm:pt modelId="{DA259189-3A4B-4889-A0DA-728E731AF9FD}" type="pres">
      <dgm:prSet presAssocID="{AAAF7EEA-A1C1-412B-B511-2F964872BA6E}" presName="Accent" presStyleLbl="bgShp" presStyleIdx="5" presStyleCnt="6"/>
      <dgm:spPr/>
    </dgm:pt>
    <dgm:pt modelId="{E443CE44-456A-474F-8EC7-3978B777D62F}" type="pres">
      <dgm:prSet presAssocID="{AAAF7EEA-A1C1-412B-B511-2F964872BA6E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50B1CD-DB89-4EDC-8D54-41284F57B496}" type="presOf" srcId="{0192AF04-6513-4158-910B-CD9E2654D45F}" destId="{57AEAA0B-C4F4-4778-B766-37DD878318D7}" srcOrd="0" destOrd="0" presId="urn:microsoft.com/office/officeart/2011/layout/HexagonRadial"/>
    <dgm:cxn modelId="{3F5B91DD-D939-4446-89D7-D0B8E14FA79F}" srcId="{AAAF7EEA-A1C1-412B-B511-2F964872BA6E}" destId="{79F83CC2-2776-4E0B-BE0E-98097C9BD067}" srcOrd="0" destOrd="0" parTransId="{AC1FDDAF-F87C-4000-B524-9F84FBA2A1DF}" sibTransId="{2147A45E-EF81-45CB-996E-E1D5CAF91C05}"/>
    <dgm:cxn modelId="{9368E392-B280-4ED1-92AA-E05EFC362162}" srcId="{4DA2079E-385D-4482-BBAA-A6A351F0DF47}" destId="{0192AF04-6513-4158-910B-CD9E2654D45F}" srcOrd="1" destOrd="0" parTransId="{85FEB804-033F-4D53-9C42-C2EE32E9CAD2}" sibTransId="{8CB14DB1-3E64-4EA4-81A3-98D5AF7D4F2D}"/>
    <dgm:cxn modelId="{145424CD-90A2-419E-98CC-1A8B6A34572B}" type="presOf" srcId="{0275DA70-476E-4C29-B973-21DD6981D5A4}" destId="{EF4CA79B-8EF9-41C2-A919-4DD11838819C}" srcOrd="0" destOrd="0" presId="urn:microsoft.com/office/officeart/2011/layout/HexagonRadial"/>
    <dgm:cxn modelId="{B7389A36-E110-48EE-AEB9-DD3B5D25C087}" srcId="{4DA2079E-385D-4482-BBAA-A6A351F0DF47}" destId="{363F9E43-04D7-41FF-A550-A1B4B68DB5F1}" srcOrd="3" destOrd="0" parTransId="{87313A85-ED80-4171-917D-1A793123515A}" sibTransId="{65D71BAF-0C7D-4D03-BEFD-3642D09117B7}"/>
    <dgm:cxn modelId="{5290D5B1-BE79-469B-9388-371FA5FB17FD}" type="presOf" srcId="{AAAF7EEA-A1C1-412B-B511-2F964872BA6E}" destId="{E443CE44-456A-474F-8EC7-3978B777D62F}" srcOrd="0" destOrd="0" presId="urn:microsoft.com/office/officeart/2011/layout/HexagonRadial"/>
    <dgm:cxn modelId="{EBC42FB7-BE36-4F62-A309-692700743585}" srcId="{4DA2079E-385D-4482-BBAA-A6A351F0DF47}" destId="{CCBA5854-1FB4-40B9-80C5-20E826C2D7F0}" srcOrd="2" destOrd="0" parTransId="{3E20758F-B881-4568-9E07-0758F1761AE4}" sibTransId="{D70AD813-2852-428A-838C-43AF4F5348FA}"/>
    <dgm:cxn modelId="{0A8371C3-B5C5-4E59-BFE9-9BA3F48B60A5}" type="presOf" srcId="{363F9E43-04D7-41FF-A550-A1B4B68DB5F1}" destId="{82E0E989-2F00-4588-8AB3-208F8C2E2EDC}" srcOrd="0" destOrd="0" presId="urn:microsoft.com/office/officeart/2011/layout/HexagonRadial"/>
    <dgm:cxn modelId="{2346867A-A853-434B-B566-987ECC1F2EA4}" type="presOf" srcId="{BC552520-E83A-42EC-A314-209C1522B07B}" destId="{18BB02D4-89C1-477D-9E23-7B9E62085AF2}" srcOrd="0" destOrd="0" presId="urn:microsoft.com/office/officeart/2011/layout/HexagonRadial"/>
    <dgm:cxn modelId="{2E1B4278-210B-42AE-BBB6-66BB92651C4F}" srcId="{4DA2079E-385D-4482-BBAA-A6A351F0DF47}" destId="{AAAF7EEA-A1C1-412B-B511-2F964872BA6E}" srcOrd="5" destOrd="0" parTransId="{9199748D-FB64-4094-9F67-14833663389C}" sibTransId="{1C03CB3C-C85C-4649-8600-C6D7558BB180}"/>
    <dgm:cxn modelId="{8D44A05B-75F4-4FE6-ACF1-E703A3FC76CB}" type="presOf" srcId="{DDCA1A24-98CD-484D-AC6B-D4D7366177E7}" destId="{F426A89D-3A7B-45F8-A45C-44DAC130FBF7}" srcOrd="0" destOrd="0" presId="urn:microsoft.com/office/officeart/2011/layout/HexagonRadial"/>
    <dgm:cxn modelId="{514768DA-8192-4885-9FFE-81E5BD4999B9}" srcId="{BC552520-E83A-42EC-A314-209C1522B07B}" destId="{D0B74C31-684C-485F-B99C-AC0A58689496}" srcOrd="1" destOrd="0" parTransId="{D8AE54D4-9D9E-40A9-BBB6-EC7866F1A7E7}" sibTransId="{9E9F620B-68CC-40A0-A8C8-F2EA65032156}"/>
    <dgm:cxn modelId="{3E537D12-3C1D-44AA-AD64-6A47166965E3}" type="presOf" srcId="{79F83CC2-2776-4E0B-BE0E-98097C9BD067}" destId="{E443CE44-456A-474F-8EC7-3978B777D62F}" srcOrd="0" destOrd="1" presId="urn:microsoft.com/office/officeart/2011/layout/HexagonRadial"/>
    <dgm:cxn modelId="{339C5C59-3C6B-4EA1-A118-2815D1C1B5B6}" type="presOf" srcId="{CCBA5854-1FB4-40B9-80C5-20E826C2D7F0}" destId="{A6FB6049-4644-44CC-BBC7-8A77E39286F1}" srcOrd="0" destOrd="0" presId="urn:microsoft.com/office/officeart/2011/layout/HexagonRadial"/>
    <dgm:cxn modelId="{1962E501-B44A-445F-88FD-B1BFDAC0759A}" srcId="{4DA2079E-385D-4482-BBAA-A6A351F0DF47}" destId="{0275DA70-476E-4C29-B973-21DD6981D5A4}" srcOrd="4" destOrd="0" parTransId="{BF57FC25-EC2F-45B0-B5F8-1471F8C516A8}" sibTransId="{A4675886-FDD8-4849-930A-BAD3712380C7}"/>
    <dgm:cxn modelId="{AC5E2C5E-6697-43F4-A7E4-D592CD5CA8F0}" type="presOf" srcId="{4DA2079E-385D-4482-BBAA-A6A351F0DF47}" destId="{710A5D1E-D3F9-4501-BBA6-ED4B8EE07D18}" srcOrd="0" destOrd="0" presId="urn:microsoft.com/office/officeart/2011/layout/HexagonRadial"/>
    <dgm:cxn modelId="{2847D4C7-F3C3-4F19-9FC7-FB568AAD990E}" srcId="{BC552520-E83A-42EC-A314-209C1522B07B}" destId="{4DA2079E-385D-4482-BBAA-A6A351F0DF47}" srcOrd="0" destOrd="0" parTransId="{11BD31D6-24FA-40A8-93ED-39F9BA0A2930}" sibTransId="{AAB55489-BD08-4D9C-A059-DD129431AEA9}"/>
    <dgm:cxn modelId="{CED09753-0F64-44F4-86AC-3149DB0EF02D}" srcId="{4DA2079E-385D-4482-BBAA-A6A351F0DF47}" destId="{DDCA1A24-98CD-484D-AC6B-D4D7366177E7}" srcOrd="0" destOrd="0" parTransId="{7C9DD405-CCBC-4711-9876-B725EE75A9F9}" sibTransId="{6382121B-F327-434B-9D94-416EA8CBBA77}"/>
    <dgm:cxn modelId="{4BB1A406-C4B8-430F-99D2-F5BAFDFB9419}" type="presParOf" srcId="{18BB02D4-89C1-477D-9E23-7B9E62085AF2}" destId="{710A5D1E-D3F9-4501-BBA6-ED4B8EE07D18}" srcOrd="0" destOrd="0" presId="urn:microsoft.com/office/officeart/2011/layout/HexagonRadial"/>
    <dgm:cxn modelId="{2D51DA7E-A55A-469D-8347-D45D92EB3F17}" type="presParOf" srcId="{18BB02D4-89C1-477D-9E23-7B9E62085AF2}" destId="{CD103616-5F9F-4339-87AF-D45DEC04B715}" srcOrd="1" destOrd="0" presId="urn:microsoft.com/office/officeart/2011/layout/HexagonRadial"/>
    <dgm:cxn modelId="{DCEF24CD-F070-42F8-809F-E24E5D4E7387}" type="presParOf" srcId="{CD103616-5F9F-4339-87AF-D45DEC04B715}" destId="{730AB33B-E8FE-4372-8D12-D2D1A7029964}" srcOrd="0" destOrd="0" presId="urn:microsoft.com/office/officeart/2011/layout/HexagonRadial"/>
    <dgm:cxn modelId="{6D3DA870-71F5-49F4-956A-E77903E912B8}" type="presParOf" srcId="{18BB02D4-89C1-477D-9E23-7B9E62085AF2}" destId="{F426A89D-3A7B-45F8-A45C-44DAC130FBF7}" srcOrd="2" destOrd="0" presId="urn:microsoft.com/office/officeart/2011/layout/HexagonRadial"/>
    <dgm:cxn modelId="{B50E65B5-8143-4C6F-886A-7A0DEE376222}" type="presParOf" srcId="{18BB02D4-89C1-477D-9E23-7B9E62085AF2}" destId="{4DEEFE6C-4D61-40C1-94DD-25BD18115E70}" srcOrd="3" destOrd="0" presId="urn:microsoft.com/office/officeart/2011/layout/HexagonRadial"/>
    <dgm:cxn modelId="{86590065-10F0-43A9-80DB-812A0B5FAE52}" type="presParOf" srcId="{4DEEFE6C-4D61-40C1-94DD-25BD18115E70}" destId="{644EEE19-BAA8-426A-9234-340B10388D31}" srcOrd="0" destOrd="0" presId="urn:microsoft.com/office/officeart/2011/layout/HexagonRadial"/>
    <dgm:cxn modelId="{4785AF2C-D285-4FCA-A570-A184F7D007A9}" type="presParOf" srcId="{18BB02D4-89C1-477D-9E23-7B9E62085AF2}" destId="{57AEAA0B-C4F4-4778-B766-37DD878318D7}" srcOrd="4" destOrd="0" presId="urn:microsoft.com/office/officeart/2011/layout/HexagonRadial"/>
    <dgm:cxn modelId="{A53BBC9A-24FD-47C7-B82E-76A2A470FDE6}" type="presParOf" srcId="{18BB02D4-89C1-477D-9E23-7B9E62085AF2}" destId="{BBE6BAF9-DD87-4574-9CEC-FDCE04386C16}" srcOrd="5" destOrd="0" presId="urn:microsoft.com/office/officeart/2011/layout/HexagonRadial"/>
    <dgm:cxn modelId="{4044213B-534E-4B76-B5EC-A2F9253D55C7}" type="presParOf" srcId="{BBE6BAF9-DD87-4574-9CEC-FDCE04386C16}" destId="{0CE8F19F-B1CF-40A2-84DD-EB3DC7E877A6}" srcOrd="0" destOrd="0" presId="urn:microsoft.com/office/officeart/2011/layout/HexagonRadial"/>
    <dgm:cxn modelId="{2F05CD04-7727-440E-82BC-DEEF1B56B882}" type="presParOf" srcId="{18BB02D4-89C1-477D-9E23-7B9E62085AF2}" destId="{A6FB6049-4644-44CC-BBC7-8A77E39286F1}" srcOrd="6" destOrd="0" presId="urn:microsoft.com/office/officeart/2011/layout/HexagonRadial"/>
    <dgm:cxn modelId="{92EEAB72-6332-48A2-ABB5-EFDC112F0906}" type="presParOf" srcId="{18BB02D4-89C1-477D-9E23-7B9E62085AF2}" destId="{C5DD9350-D89D-4E3B-8169-52FFA5EA4EED}" srcOrd="7" destOrd="0" presId="urn:microsoft.com/office/officeart/2011/layout/HexagonRadial"/>
    <dgm:cxn modelId="{D467207E-CA79-4854-9243-2F7E0FCE6983}" type="presParOf" srcId="{C5DD9350-D89D-4E3B-8169-52FFA5EA4EED}" destId="{FEE47E11-14BD-4860-B39D-FA087FAB4A3E}" srcOrd="0" destOrd="0" presId="urn:microsoft.com/office/officeart/2011/layout/HexagonRadial"/>
    <dgm:cxn modelId="{CD3166CC-B1B3-4167-970E-B4078382A904}" type="presParOf" srcId="{18BB02D4-89C1-477D-9E23-7B9E62085AF2}" destId="{82E0E989-2F00-4588-8AB3-208F8C2E2EDC}" srcOrd="8" destOrd="0" presId="urn:microsoft.com/office/officeart/2011/layout/HexagonRadial"/>
    <dgm:cxn modelId="{A4FEEB19-9561-400C-8C39-21D5FCA6002E}" type="presParOf" srcId="{18BB02D4-89C1-477D-9E23-7B9E62085AF2}" destId="{5D2AA6A4-F929-434B-B32D-AC1909EC5E6D}" srcOrd="9" destOrd="0" presId="urn:microsoft.com/office/officeart/2011/layout/HexagonRadial"/>
    <dgm:cxn modelId="{3AB8D39C-89D7-438B-9F65-F8C4512A5D6D}" type="presParOf" srcId="{5D2AA6A4-F929-434B-B32D-AC1909EC5E6D}" destId="{18C44858-EDBF-422A-8949-D75978EF7EA7}" srcOrd="0" destOrd="0" presId="urn:microsoft.com/office/officeart/2011/layout/HexagonRadial"/>
    <dgm:cxn modelId="{D28CA77C-D2BE-4AE6-A1BC-2CCA03EB7597}" type="presParOf" srcId="{18BB02D4-89C1-477D-9E23-7B9E62085AF2}" destId="{EF4CA79B-8EF9-41C2-A919-4DD11838819C}" srcOrd="10" destOrd="0" presId="urn:microsoft.com/office/officeart/2011/layout/HexagonRadial"/>
    <dgm:cxn modelId="{A8C51DD0-E0DE-47D6-984D-A49A6A41A6AA}" type="presParOf" srcId="{18BB02D4-89C1-477D-9E23-7B9E62085AF2}" destId="{17BA8672-BFA4-4C65-8A6F-D8851BCAB48A}" srcOrd="11" destOrd="0" presId="urn:microsoft.com/office/officeart/2011/layout/HexagonRadial"/>
    <dgm:cxn modelId="{1038BFEF-5167-4809-97D3-5C7D2FC843A9}" type="presParOf" srcId="{17BA8672-BFA4-4C65-8A6F-D8851BCAB48A}" destId="{DA259189-3A4B-4889-A0DA-728E731AF9FD}" srcOrd="0" destOrd="0" presId="urn:microsoft.com/office/officeart/2011/layout/HexagonRadial"/>
    <dgm:cxn modelId="{00A0EEA7-3EA2-43E5-B7CE-304BB3858391}" type="presParOf" srcId="{18BB02D4-89C1-477D-9E23-7B9E62085AF2}" destId="{E443CE44-456A-474F-8EC7-3978B777D62F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552520-E83A-42EC-A314-209C1522B07B}" type="doc">
      <dgm:prSet loTypeId="urn:microsoft.com/office/officeart/2011/layout/HexagonRadial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4DA2079E-385D-4482-BBAA-A6A351F0DF47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Find out what a job involves and is it right for you</a:t>
          </a:r>
          <a:endParaRPr lang="en-GB" sz="2000" dirty="0">
            <a:solidFill>
              <a:schemeClr val="tx1"/>
            </a:solidFill>
          </a:endParaRPr>
        </a:p>
        <a:p>
          <a:r>
            <a:rPr lang="en-GB" sz="1400" dirty="0"/>
            <a:t>There are no right or wrong answers here</a:t>
          </a:r>
        </a:p>
      </dgm:t>
    </dgm:pt>
    <dgm:pt modelId="{11BD31D6-24FA-40A8-93ED-39F9BA0A2930}" type="parTrans" cxnId="{2847D4C7-F3C3-4F19-9FC7-FB568AAD990E}">
      <dgm:prSet/>
      <dgm:spPr/>
      <dgm:t>
        <a:bodyPr/>
        <a:lstStyle/>
        <a:p>
          <a:endParaRPr lang="en-GB"/>
        </a:p>
      </dgm:t>
    </dgm:pt>
    <dgm:pt modelId="{AAB55489-BD08-4D9C-A059-DD129431AEA9}" type="sibTrans" cxnId="{2847D4C7-F3C3-4F19-9FC7-FB568AAD990E}">
      <dgm:prSet/>
      <dgm:spPr/>
      <dgm:t>
        <a:bodyPr/>
        <a:lstStyle/>
        <a:p>
          <a:endParaRPr lang="en-GB"/>
        </a:p>
      </dgm:t>
    </dgm:pt>
    <dgm:pt modelId="{DDCA1A24-98CD-484D-AC6B-D4D7366177E7}">
      <dgm:prSet phldrT="[Text]" custT="1"/>
      <dgm:spPr/>
      <dgm:t>
        <a:bodyPr/>
        <a:lstStyle/>
        <a:p>
          <a:r>
            <a:rPr lang="en-GB" sz="2000" u="none" dirty="0">
              <a:solidFill>
                <a:schemeClr val="tx1"/>
              </a:solidFill>
              <a:hlinkClick xmlns:r="http://schemas.openxmlformats.org/officeDocument/2006/relationships" r:id="rId2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Which careers match your personality? </a:t>
          </a:r>
          <a:endParaRPr lang="en-GB" sz="2000" u="none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 highlightClick="1"/>
          </dgm14:cNvPr>
        </a:ext>
      </dgm:extLst>
    </dgm:pt>
    <dgm:pt modelId="{7C9DD405-CCBC-4711-9876-B725EE75A9F9}" type="parTrans" cxnId="{CED09753-0F64-44F4-86AC-3149DB0EF02D}">
      <dgm:prSet/>
      <dgm:spPr/>
      <dgm:t>
        <a:bodyPr/>
        <a:lstStyle/>
        <a:p>
          <a:endParaRPr lang="en-GB"/>
        </a:p>
      </dgm:t>
    </dgm:pt>
    <dgm:pt modelId="{6382121B-F327-434B-9D94-416EA8CBBA77}" type="sibTrans" cxnId="{CED09753-0F64-44F4-86AC-3149DB0EF02D}">
      <dgm:prSet/>
      <dgm:spPr/>
      <dgm:t>
        <a:bodyPr/>
        <a:lstStyle/>
        <a:p>
          <a:endParaRPr lang="en-GB"/>
        </a:p>
      </dgm:t>
    </dgm:pt>
    <dgm:pt modelId="{0192AF04-6513-4158-910B-CD9E2654D45F}">
      <dgm:prSet phldrT="[Text]" custT="1"/>
      <dgm:spPr/>
      <dgm:t>
        <a:bodyPr/>
        <a:lstStyle/>
        <a:p>
          <a:r>
            <a:rPr lang="en-GB" sz="2000" b="0" dirty="0">
              <a:solidFill>
                <a:schemeClr val="tx1"/>
              </a:solidFill>
              <a:latin typeface="+mn-lt"/>
              <a:hlinkClick xmlns:r="http://schemas.openxmlformats.org/officeDocument/2006/relationships" r:id="rId3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Want tips on how to get started?</a:t>
          </a:r>
          <a:endParaRPr lang="en-GB" sz="2000" b="0" dirty="0">
            <a:solidFill>
              <a:schemeClr val="tx1"/>
            </a:solidFill>
            <a:latin typeface="+mn-lt"/>
          </a:endParaRPr>
        </a:p>
      </dgm:t>
    </dgm:pt>
    <dgm:pt modelId="{85FEB804-033F-4D53-9C42-C2EE32E9CAD2}" type="parTrans" cxnId="{9368E392-B280-4ED1-92AA-E05EFC362162}">
      <dgm:prSet/>
      <dgm:spPr/>
      <dgm:t>
        <a:bodyPr/>
        <a:lstStyle/>
        <a:p>
          <a:endParaRPr lang="en-GB"/>
        </a:p>
      </dgm:t>
    </dgm:pt>
    <dgm:pt modelId="{8CB14DB1-3E64-4EA4-81A3-98D5AF7D4F2D}" type="sibTrans" cxnId="{9368E392-B280-4ED1-92AA-E05EFC362162}">
      <dgm:prSet/>
      <dgm:spPr/>
      <dgm:t>
        <a:bodyPr/>
        <a:lstStyle/>
        <a:p>
          <a:endParaRPr lang="en-GB"/>
        </a:p>
      </dgm:t>
    </dgm:pt>
    <dgm:pt modelId="{CCBA5854-1FB4-40B9-80C5-20E826C2D7F0}">
      <dgm:prSet phldrT="[Text]"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  <a:hlinkClick xmlns:r="http://schemas.openxmlformats.org/officeDocument/2006/relationships" r:id="rId4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Get it together!</a:t>
          </a:r>
          <a:endParaRPr lang="en-GB" sz="2400" dirty="0">
            <a:solidFill>
              <a:schemeClr val="tx1"/>
            </a:solidFill>
          </a:endParaRPr>
        </a:p>
      </dgm:t>
    </dgm:pt>
    <dgm:pt modelId="{3E20758F-B881-4568-9E07-0758F1761AE4}" type="parTrans" cxnId="{EBC42FB7-BE36-4F62-A309-692700743585}">
      <dgm:prSet/>
      <dgm:spPr/>
      <dgm:t>
        <a:bodyPr/>
        <a:lstStyle/>
        <a:p>
          <a:endParaRPr lang="en-GB"/>
        </a:p>
      </dgm:t>
    </dgm:pt>
    <dgm:pt modelId="{D70AD813-2852-428A-838C-43AF4F5348FA}" type="sibTrans" cxnId="{EBC42FB7-BE36-4F62-A309-692700743585}">
      <dgm:prSet/>
      <dgm:spPr/>
      <dgm:t>
        <a:bodyPr/>
        <a:lstStyle/>
        <a:p>
          <a:endParaRPr lang="en-GB"/>
        </a:p>
      </dgm:t>
    </dgm:pt>
    <dgm:pt modelId="{363F9E43-04D7-41FF-A550-A1B4B68DB5F1}">
      <dgm:prSet phldrT="[Text]"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Want to do some worksheets with real-life problems in the world of work?</a:t>
          </a:r>
          <a:endParaRPr lang="en-GB" sz="1800" dirty="0">
            <a:solidFill>
              <a:schemeClr val="tx1"/>
            </a:solidFill>
          </a:endParaRPr>
        </a:p>
      </dgm:t>
    </dgm:pt>
    <dgm:pt modelId="{87313A85-ED80-4171-917D-1A793123515A}" type="parTrans" cxnId="{B7389A36-E110-48EE-AEB9-DD3B5D25C087}">
      <dgm:prSet/>
      <dgm:spPr/>
      <dgm:t>
        <a:bodyPr/>
        <a:lstStyle/>
        <a:p>
          <a:endParaRPr lang="en-GB"/>
        </a:p>
      </dgm:t>
    </dgm:pt>
    <dgm:pt modelId="{65D71BAF-0C7D-4D03-BEFD-3642D09117B7}" type="sibTrans" cxnId="{B7389A36-E110-48EE-AEB9-DD3B5D25C087}">
      <dgm:prSet/>
      <dgm:spPr/>
      <dgm:t>
        <a:bodyPr/>
        <a:lstStyle/>
        <a:p>
          <a:endParaRPr lang="en-GB"/>
        </a:p>
      </dgm:t>
    </dgm:pt>
    <dgm:pt modelId="{0275DA70-476E-4C29-B973-21DD6981D5A4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hlinkClick xmlns:r="http://schemas.openxmlformats.org/officeDocument/2006/relationships" r:id="rId6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How about some inspiring stories? </a:t>
          </a:r>
          <a:endParaRPr lang="en-GB" sz="2000" dirty="0">
            <a:solidFill>
              <a:schemeClr val="tx1"/>
            </a:solidFill>
          </a:endParaRPr>
        </a:p>
      </dgm:t>
    </dgm:pt>
    <dgm:pt modelId="{BF57FC25-EC2F-45B0-B5F8-1471F8C516A8}" type="parTrans" cxnId="{1962E501-B44A-445F-88FD-B1BFDAC0759A}">
      <dgm:prSet/>
      <dgm:spPr/>
      <dgm:t>
        <a:bodyPr/>
        <a:lstStyle/>
        <a:p>
          <a:endParaRPr lang="en-GB"/>
        </a:p>
      </dgm:t>
    </dgm:pt>
    <dgm:pt modelId="{A4675886-FDD8-4849-930A-BAD3712380C7}" type="sibTrans" cxnId="{1962E501-B44A-445F-88FD-B1BFDAC0759A}">
      <dgm:prSet/>
      <dgm:spPr/>
      <dgm:t>
        <a:bodyPr/>
        <a:lstStyle/>
        <a:p>
          <a:endParaRPr lang="en-GB"/>
        </a:p>
      </dgm:t>
    </dgm:pt>
    <dgm:pt modelId="{AAAF7EEA-A1C1-412B-B511-2F964872BA6E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  <a:hlinkClick xmlns:r="http://schemas.openxmlformats.org/officeDocument/2006/relationships" r:id="rId7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Interested in the film industry? Construction? Digital?  STEM? NHS? Are you creative but unsure of options? What else?</a:t>
          </a:r>
          <a:endParaRPr lang="en-GB" sz="1600" dirty="0">
            <a:solidFill>
              <a:schemeClr val="tx1"/>
            </a:solidFill>
          </a:endParaRPr>
        </a:p>
      </dgm:t>
    </dgm:pt>
    <dgm:pt modelId="{9199748D-FB64-4094-9F67-14833663389C}" type="parTrans" cxnId="{2E1B4278-210B-42AE-BBB6-66BB92651C4F}">
      <dgm:prSet/>
      <dgm:spPr/>
      <dgm:t>
        <a:bodyPr/>
        <a:lstStyle/>
        <a:p>
          <a:endParaRPr lang="en-GB"/>
        </a:p>
      </dgm:t>
    </dgm:pt>
    <dgm:pt modelId="{1C03CB3C-C85C-4649-8600-C6D7558BB180}" type="sibTrans" cxnId="{2E1B4278-210B-42AE-BBB6-66BB92651C4F}">
      <dgm:prSet/>
      <dgm:spPr/>
      <dgm:t>
        <a:bodyPr/>
        <a:lstStyle/>
        <a:p>
          <a:endParaRPr lang="en-GB"/>
        </a:p>
      </dgm:t>
    </dgm:pt>
    <dgm:pt modelId="{D0B74C31-684C-485F-B99C-AC0A58689496}">
      <dgm:prSet/>
      <dgm:spPr/>
      <dgm:t>
        <a:bodyPr/>
        <a:lstStyle/>
        <a:p>
          <a:endParaRPr lang="en-US"/>
        </a:p>
      </dgm:t>
    </dgm:pt>
    <dgm:pt modelId="{D8AE54D4-9D9E-40A9-BBB6-EC7866F1A7E7}" type="parTrans" cxnId="{514768DA-8192-4885-9FFE-81E5BD4999B9}">
      <dgm:prSet/>
      <dgm:spPr/>
      <dgm:t>
        <a:bodyPr/>
        <a:lstStyle/>
        <a:p>
          <a:endParaRPr lang="en-GB"/>
        </a:p>
      </dgm:t>
    </dgm:pt>
    <dgm:pt modelId="{9E9F620B-68CC-40A0-A8C8-F2EA65032156}" type="sibTrans" cxnId="{514768DA-8192-4885-9FFE-81E5BD4999B9}">
      <dgm:prSet/>
      <dgm:spPr/>
      <dgm:t>
        <a:bodyPr/>
        <a:lstStyle/>
        <a:p>
          <a:endParaRPr lang="en-GB"/>
        </a:p>
      </dgm:t>
    </dgm:pt>
    <dgm:pt modelId="{79F83CC2-2776-4E0B-BE0E-98097C9BD067}">
      <dgm:prSet/>
      <dgm:spPr/>
      <dgm:t>
        <a:bodyPr/>
        <a:lstStyle/>
        <a:p>
          <a:endParaRPr lang="en-GB" sz="800" dirty="0"/>
        </a:p>
      </dgm:t>
    </dgm:pt>
    <dgm:pt modelId="{AC1FDDAF-F87C-4000-B524-9F84FBA2A1DF}" type="parTrans" cxnId="{3F5B91DD-D939-4446-89D7-D0B8E14FA79F}">
      <dgm:prSet/>
      <dgm:spPr/>
      <dgm:t>
        <a:bodyPr/>
        <a:lstStyle/>
        <a:p>
          <a:endParaRPr lang="en-GB"/>
        </a:p>
      </dgm:t>
    </dgm:pt>
    <dgm:pt modelId="{2147A45E-EF81-45CB-996E-E1D5CAF91C05}" type="sibTrans" cxnId="{3F5B91DD-D939-4446-89D7-D0B8E14FA79F}">
      <dgm:prSet/>
      <dgm:spPr/>
      <dgm:t>
        <a:bodyPr/>
        <a:lstStyle/>
        <a:p>
          <a:endParaRPr lang="en-GB"/>
        </a:p>
      </dgm:t>
    </dgm:pt>
    <dgm:pt modelId="{18BB02D4-89C1-477D-9E23-7B9E62085AF2}" type="pres">
      <dgm:prSet presAssocID="{BC552520-E83A-42EC-A314-209C1522B07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10A5D1E-D3F9-4501-BBA6-ED4B8EE07D18}" type="pres">
      <dgm:prSet presAssocID="{4DA2079E-385D-4482-BBAA-A6A351F0DF47}" presName="Parent" presStyleLbl="node0" presStyleIdx="0" presStyleCnt="1" custScaleX="115308" custLinFactNeighborX="969" custLinFactNeighborY="-3295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CD103616-5F9F-4339-87AF-D45DEC04B715}" type="pres">
      <dgm:prSet presAssocID="{DDCA1A24-98CD-484D-AC6B-D4D7366177E7}" presName="Accent1" presStyleCnt="0"/>
      <dgm:spPr/>
    </dgm:pt>
    <dgm:pt modelId="{730AB33B-E8FE-4372-8D12-D2D1A7029964}" type="pres">
      <dgm:prSet presAssocID="{DDCA1A24-98CD-484D-AC6B-D4D7366177E7}" presName="Accent" presStyleLbl="bgShp" presStyleIdx="0" presStyleCnt="6"/>
      <dgm:spPr/>
    </dgm:pt>
    <dgm:pt modelId="{F426A89D-3A7B-45F8-A45C-44DAC130FBF7}" type="pres">
      <dgm:prSet presAssocID="{DDCA1A24-98CD-484D-AC6B-D4D7366177E7}" presName="Child1" presStyleLbl="node1" presStyleIdx="0" presStyleCnt="6" custScaleX="1097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EFE6C-4D61-40C1-94DD-25BD18115E70}" type="pres">
      <dgm:prSet presAssocID="{0192AF04-6513-4158-910B-CD9E2654D45F}" presName="Accent2" presStyleCnt="0"/>
      <dgm:spPr/>
    </dgm:pt>
    <dgm:pt modelId="{644EEE19-BAA8-426A-9234-340B10388D31}" type="pres">
      <dgm:prSet presAssocID="{0192AF04-6513-4158-910B-CD9E2654D45F}" presName="Accent" presStyleLbl="bgShp" presStyleIdx="1" presStyleCnt="6"/>
      <dgm:spPr/>
    </dgm:pt>
    <dgm:pt modelId="{57AEAA0B-C4F4-4778-B766-37DD878318D7}" type="pres">
      <dgm:prSet presAssocID="{0192AF04-6513-4158-910B-CD9E2654D45F}" presName="Child2" presStyleLbl="node1" presStyleIdx="1" presStyleCnt="6" custScaleX="126319" custScaleY="122505" custLinFactNeighborX="21625" custLinFactNeighborY="-49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6BAF9-DD87-4574-9CEC-FDCE04386C16}" type="pres">
      <dgm:prSet presAssocID="{CCBA5854-1FB4-40B9-80C5-20E826C2D7F0}" presName="Accent3" presStyleCnt="0"/>
      <dgm:spPr/>
    </dgm:pt>
    <dgm:pt modelId="{0CE8F19F-B1CF-40A2-84DD-EB3DC7E877A6}" type="pres">
      <dgm:prSet presAssocID="{CCBA5854-1FB4-40B9-80C5-20E826C2D7F0}" presName="Accent" presStyleLbl="bgShp" presStyleIdx="2" presStyleCnt="6"/>
      <dgm:spPr/>
    </dgm:pt>
    <dgm:pt modelId="{A6FB6049-4644-44CC-BBC7-8A77E39286F1}" type="pres">
      <dgm:prSet presAssocID="{CCBA5854-1FB4-40B9-80C5-20E826C2D7F0}" presName="Child3" presStyleLbl="node1" presStyleIdx="2" presStyleCnt="6" custScaleX="129627" custScaleY="116723" custLinFactNeighborX="19758" custLinFactNeighborY="4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D9350-D89D-4E3B-8169-52FFA5EA4EED}" type="pres">
      <dgm:prSet presAssocID="{363F9E43-04D7-41FF-A550-A1B4B68DB5F1}" presName="Accent4" presStyleCnt="0"/>
      <dgm:spPr/>
    </dgm:pt>
    <dgm:pt modelId="{FEE47E11-14BD-4860-B39D-FA087FAB4A3E}" type="pres">
      <dgm:prSet presAssocID="{363F9E43-04D7-41FF-A550-A1B4B68DB5F1}" presName="Accent" presStyleLbl="bgShp" presStyleIdx="3" presStyleCnt="6"/>
      <dgm:spPr/>
    </dgm:pt>
    <dgm:pt modelId="{82E0E989-2F00-4588-8AB3-208F8C2E2EDC}" type="pres">
      <dgm:prSet presAssocID="{363F9E43-04D7-41FF-A550-A1B4B68DB5F1}" presName="Child4" presStyleLbl="node1" presStyleIdx="3" presStyleCnt="6" custScaleX="126788" custScaleY="110384" custLinFactNeighborX="-2651" custLinFactNeighborY="-16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AA6A4-F929-434B-B32D-AC1909EC5E6D}" type="pres">
      <dgm:prSet presAssocID="{0275DA70-476E-4C29-B973-21DD6981D5A4}" presName="Accent5" presStyleCnt="0"/>
      <dgm:spPr/>
    </dgm:pt>
    <dgm:pt modelId="{18C44858-EDBF-422A-8949-D75978EF7EA7}" type="pres">
      <dgm:prSet presAssocID="{0275DA70-476E-4C29-B973-21DD6981D5A4}" presName="Accent" presStyleLbl="bgShp" presStyleIdx="4" presStyleCnt="6"/>
      <dgm:spPr/>
    </dgm:pt>
    <dgm:pt modelId="{EF4CA79B-8EF9-41C2-A919-4DD11838819C}" type="pres">
      <dgm:prSet presAssocID="{0275DA70-476E-4C29-B973-21DD6981D5A4}" presName="Child5" presStyleLbl="node1" presStyleIdx="4" presStyleCnt="6" custScaleX="127162" custScaleY="120254" custLinFactNeighborX="-19504" custLinFactNeighborY="91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A8672-BFA4-4C65-8A6F-D8851BCAB48A}" type="pres">
      <dgm:prSet presAssocID="{AAAF7EEA-A1C1-412B-B511-2F964872BA6E}" presName="Accent6" presStyleCnt="0"/>
      <dgm:spPr/>
    </dgm:pt>
    <dgm:pt modelId="{DA259189-3A4B-4889-A0DA-728E731AF9FD}" type="pres">
      <dgm:prSet presAssocID="{AAAF7EEA-A1C1-412B-B511-2F964872BA6E}" presName="Accent" presStyleLbl="bgShp" presStyleIdx="5" presStyleCnt="6"/>
      <dgm:spPr/>
    </dgm:pt>
    <dgm:pt modelId="{E443CE44-456A-474F-8EC7-3978B777D62F}" type="pres">
      <dgm:prSet presAssocID="{AAAF7EEA-A1C1-412B-B511-2F964872BA6E}" presName="Child6" presStyleLbl="node1" presStyleIdx="5" presStyleCnt="6" custScaleX="125926" custScaleY="129307" custLinFactNeighborX="-20122" custLinFactNeighborY="-85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50B1CD-DB89-4EDC-8D54-41284F57B496}" type="presOf" srcId="{0192AF04-6513-4158-910B-CD9E2654D45F}" destId="{57AEAA0B-C4F4-4778-B766-37DD878318D7}" srcOrd="0" destOrd="0" presId="urn:microsoft.com/office/officeart/2011/layout/HexagonRadial"/>
    <dgm:cxn modelId="{3F5B91DD-D939-4446-89D7-D0B8E14FA79F}" srcId="{AAAF7EEA-A1C1-412B-B511-2F964872BA6E}" destId="{79F83CC2-2776-4E0B-BE0E-98097C9BD067}" srcOrd="0" destOrd="0" parTransId="{AC1FDDAF-F87C-4000-B524-9F84FBA2A1DF}" sibTransId="{2147A45E-EF81-45CB-996E-E1D5CAF91C05}"/>
    <dgm:cxn modelId="{9368E392-B280-4ED1-92AA-E05EFC362162}" srcId="{4DA2079E-385D-4482-BBAA-A6A351F0DF47}" destId="{0192AF04-6513-4158-910B-CD9E2654D45F}" srcOrd="1" destOrd="0" parTransId="{85FEB804-033F-4D53-9C42-C2EE32E9CAD2}" sibTransId="{8CB14DB1-3E64-4EA4-81A3-98D5AF7D4F2D}"/>
    <dgm:cxn modelId="{145424CD-90A2-419E-98CC-1A8B6A34572B}" type="presOf" srcId="{0275DA70-476E-4C29-B973-21DD6981D5A4}" destId="{EF4CA79B-8EF9-41C2-A919-4DD11838819C}" srcOrd="0" destOrd="0" presId="urn:microsoft.com/office/officeart/2011/layout/HexagonRadial"/>
    <dgm:cxn modelId="{B7389A36-E110-48EE-AEB9-DD3B5D25C087}" srcId="{4DA2079E-385D-4482-BBAA-A6A351F0DF47}" destId="{363F9E43-04D7-41FF-A550-A1B4B68DB5F1}" srcOrd="3" destOrd="0" parTransId="{87313A85-ED80-4171-917D-1A793123515A}" sibTransId="{65D71BAF-0C7D-4D03-BEFD-3642D09117B7}"/>
    <dgm:cxn modelId="{5290D5B1-BE79-469B-9388-371FA5FB17FD}" type="presOf" srcId="{AAAF7EEA-A1C1-412B-B511-2F964872BA6E}" destId="{E443CE44-456A-474F-8EC7-3978B777D62F}" srcOrd="0" destOrd="0" presId="urn:microsoft.com/office/officeart/2011/layout/HexagonRadial"/>
    <dgm:cxn modelId="{EBC42FB7-BE36-4F62-A309-692700743585}" srcId="{4DA2079E-385D-4482-BBAA-A6A351F0DF47}" destId="{CCBA5854-1FB4-40B9-80C5-20E826C2D7F0}" srcOrd="2" destOrd="0" parTransId="{3E20758F-B881-4568-9E07-0758F1761AE4}" sibTransId="{D70AD813-2852-428A-838C-43AF4F5348FA}"/>
    <dgm:cxn modelId="{0A8371C3-B5C5-4E59-BFE9-9BA3F48B60A5}" type="presOf" srcId="{363F9E43-04D7-41FF-A550-A1B4B68DB5F1}" destId="{82E0E989-2F00-4588-8AB3-208F8C2E2EDC}" srcOrd="0" destOrd="0" presId="urn:microsoft.com/office/officeart/2011/layout/HexagonRadial"/>
    <dgm:cxn modelId="{2346867A-A853-434B-B566-987ECC1F2EA4}" type="presOf" srcId="{BC552520-E83A-42EC-A314-209C1522B07B}" destId="{18BB02D4-89C1-477D-9E23-7B9E62085AF2}" srcOrd="0" destOrd="0" presId="urn:microsoft.com/office/officeart/2011/layout/HexagonRadial"/>
    <dgm:cxn modelId="{2E1B4278-210B-42AE-BBB6-66BB92651C4F}" srcId="{4DA2079E-385D-4482-BBAA-A6A351F0DF47}" destId="{AAAF7EEA-A1C1-412B-B511-2F964872BA6E}" srcOrd="5" destOrd="0" parTransId="{9199748D-FB64-4094-9F67-14833663389C}" sibTransId="{1C03CB3C-C85C-4649-8600-C6D7558BB180}"/>
    <dgm:cxn modelId="{8D44A05B-75F4-4FE6-ACF1-E703A3FC76CB}" type="presOf" srcId="{DDCA1A24-98CD-484D-AC6B-D4D7366177E7}" destId="{F426A89D-3A7B-45F8-A45C-44DAC130FBF7}" srcOrd="0" destOrd="0" presId="urn:microsoft.com/office/officeart/2011/layout/HexagonRadial"/>
    <dgm:cxn modelId="{514768DA-8192-4885-9FFE-81E5BD4999B9}" srcId="{BC552520-E83A-42EC-A314-209C1522B07B}" destId="{D0B74C31-684C-485F-B99C-AC0A58689496}" srcOrd="1" destOrd="0" parTransId="{D8AE54D4-9D9E-40A9-BBB6-EC7866F1A7E7}" sibTransId="{9E9F620B-68CC-40A0-A8C8-F2EA65032156}"/>
    <dgm:cxn modelId="{3E537D12-3C1D-44AA-AD64-6A47166965E3}" type="presOf" srcId="{79F83CC2-2776-4E0B-BE0E-98097C9BD067}" destId="{E443CE44-456A-474F-8EC7-3978B777D62F}" srcOrd="0" destOrd="1" presId="urn:microsoft.com/office/officeart/2011/layout/HexagonRadial"/>
    <dgm:cxn modelId="{339C5C59-3C6B-4EA1-A118-2815D1C1B5B6}" type="presOf" srcId="{CCBA5854-1FB4-40B9-80C5-20E826C2D7F0}" destId="{A6FB6049-4644-44CC-BBC7-8A77E39286F1}" srcOrd="0" destOrd="0" presId="urn:microsoft.com/office/officeart/2011/layout/HexagonRadial"/>
    <dgm:cxn modelId="{1962E501-B44A-445F-88FD-B1BFDAC0759A}" srcId="{4DA2079E-385D-4482-BBAA-A6A351F0DF47}" destId="{0275DA70-476E-4C29-B973-21DD6981D5A4}" srcOrd="4" destOrd="0" parTransId="{BF57FC25-EC2F-45B0-B5F8-1471F8C516A8}" sibTransId="{A4675886-FDD8-4849-930A-BAD3712380C7}"/>
    <dgm:cxn modelId="{AC5E2C5E-6697-43F4-A7E4-D592CD5CA8F0}" type="presOf" srcId="{4DA2079E-385D-4482-BBAA-A6A351F0DF47}" destId="{710A5D1E-D3F9-4501-BBA6-ED4B8EE07D18}" srcOrd="0" destOrd="0" presId="urn:microsoft.com/office/officeart/2011/layout/HexagonRadial"/>
    <dgm:cxn modelId="{2847D4C7-F3C3-4F19-9FC7-FB568AAD990E}" srcId="{BC552520-E83A-42EC-A314-209C1522B07B}" destId="{4DA2079E-385D-4482-BBAA-A6A351F0DF47}" srcOrd="0" destOrd="0" parTransId="{11BD31D6-24FA-40A8-93ED-39F9BA0A2930}" sibTransId="{AAB55489-BD08-4D9C-A059-DD129431AEA9}"/>
    <dgm:cxn modelId="{CED09753-0F64-44F4-86AC-3149DB0EF02D}" srcId="{4DA2079E-385D-4482-BBAA-A6A351F0DF47}" destId="{DDCA1A24-98CD-484D-AC6B-D4D7366177E7}" srcOrd="0" destOrd="0" parTransId="{7C9DD405-CCBC-4711-9876-B725EE75A9F9}" sibTransId="{6382121B-F327-434B-9D94-416EA8CBBA77}"/>
    <dgm:cxn modelId="{4BB1A406-C4B8-430F-99D2-F5BAFDFB9419}" type="presParOf" srcId="{18BB02D4-89C1-477D-9E23-7B9E62085AF2}" destId="{710A5D1E-D3F9-4501-BBA6-ED4B8EE07D18}" srcOrd="0" destOrd="0" presId="urn:microsoft.com/office/officeart/2011/layout/HexagonRadial"/>
    <dgm:cxn modelId="{2D51DA7E-A55A-469D-8347-D45D92EB3F17}" type="presParOf" srcId="{18BB02D4-89C1-477D-9E23-7B9E62085AF2}" destId="{CD103616-5F9F-4339-87AF-D45DEC04B715}" srcOrd="1" destOrd="0" presId="urn:microsoft.com/office/officeart/2011/layout/HexagonRadial"/>
    <dgm:cxn modelId="{DCEF24CD-F070-42F8-809F-E24E5D4E7387}" type="presParOf" srcId="{CD103616-5F9F-4339-87AF-D45DEC04B715}" destId="{730AB33B-E8FE-4372-8D12-D2D1A7029964}" srcOrd="0" destOrd="0" presId="urn:microsoft.com/office/officeart/2011/layout/HexagonRadial"/>
    <dgm:cxn modelId="{6D3DA870-71F5-49F4-956A-E77903E912B8}" type="presParOf" srcId="{18BB02D4-89C1-477D-9E23-7B9E62085AF2}" destId="{F426A89D-3A7B-45F8-A45C-44DAC130FBF7}" srcOrd="2" destOrd="0" presId="urn:microsoft.com/office/officeart/2011/layout/HexagonRadial"/>
    <dgm:cxn modelId="{B50E65B5-8143-4C6F-886A-7A0DEE376222}" type="presParOf" srcId="{18BB02D4-89C1-477D-9E23-7B9E62085AF2}" destId="{4DEEFE6C-4D61-40C1-94DD-25BD18115E70}" srcOrd="3" destOrd="0" presId="urn:microsoft.com/office/officeart/2011/layout/HexagonRadial"/>
    <dgm:cxn modelId="{86590065-10F0-43A9-80DB-812A0B5FAE52}" type="presParOf" srcId="{4DEEFE6C-4D61-40C1-94DD-25BD18115E70}" destId="{644EEE19-BAA8-426A-9234-340B10388D31}" srcOrd="0" destOrd="0" presId="urn:microsoft.com/office/officeart/2011/layout/HexagonRadial"/>
    <dgm:cxn modelId="{4785AF2C-D285-4FCA-A570-A184F7D007A9}" type="presParOf" srcId="{18BB02D4-89C1-477D-9E23-7B9E62085AF2}" destId="{57AEAA0B-C4F4-4778-B766-37DD878318D7}" srcOrd="4" destOrd="0" presId="urn:microsoft.com/office/officeart/2011/layout/HexagonRadial"/>
    <dgm:cxn modelId="{A53BBC9A-24FD-47C7-B82E-76A2A470FDE6}" type="presParOf" srcId="{18BB02D4-89C1-477D-9E23-7B9E62085AF2}" destId="{BBE6BAF9-DD87-4574-9CEC-FDCE04386C16}" srcOrd="5" destOrd="0" presId="urn:microsoft.com/office/officeart/2011/layout/HexagonRadial"/>
    <dgm:cxn modelId="{4044213B-534E-4B76-B5EC-A2F9253D55C7}" type="presParOf" srcId="{BBE6BAF9-DD87-4574-9CEC-FDCE04386C16}" destId="{0CE8F19F-B1CF-40A2-84DD-EB3DC7E877A6}" srcOrd="0" destOrd="0" presId="urn:microsoft.com/office/officeart/2011/layout/HexagonRadial"/>
    <dgm:cxn modelId="{2F05CD04-7727-440E-82BC-DEEF1B56B882}" type="presParOf" srcId="{18BB02D4-89C1-477D-9E23-7B9E62085AF2}" destId="{A6FB6049-4644-44CC-BBC7-8A77E39286F1}" srcOrd="6" destOrd="0" presId="urn:microsoft.com/office/officeart/2011/layout/HexagonRadial"/>
    <dgm:cxn modelId="{92EEAB72-6332-48A2-ABB5-EFDC112F0906}" type="presParOf" srcId="{18BB02D4-89C1-477D-9E23-7B9E62085AF2}" destId="{C5DD9350-D89D-4E3B-8169-52FFA5EA4EED}" srcOrd="7" destOrd="0" presId="urn:microsoft.com/office/officeart/2011/layout/HexagonRadial"/>
    <dgm:cxn modelId="{D467207E-CA79-4854-9243-2F7E0FCE6983}" type="presParOf" srcId="{C5DD9350-D89D-4E3B-8169-52FFA5EA4EED}" destId="{FEE47E11-14BD-4860-B39D-FA087FAB4A3E}" srcOrd="0" destOrd="0" presId="urn:microsoft.com/office/officeart/2011/layout/HexagonRadial"/>
    <dgm:cxn modelId="{CD3166CC-B1B3-4167-970E-B4078382A904}" type="presParOf" srcId="{18BB02D4-89C1-477D-9E23-7B9E62085AF2}" destId="{82E0E989-2F00-4588-8AB3-208F8C2E2EDC}" srcOrd="8" destOrd="0" presId="urn:microsoft.com/office/officeart/2011/layout/HexagonRadial"/>
    <dgm:cxn modelId="{A4FEEB19-9561-400C-8C39-21D5FCA6002E}" type="presParOf" srcId="{18BB02D4-89C1-477D-9E23-7B9E62085AF2}" destId="{5D2AA6A4-F929-434B-B32D-AC1909EC5E6D}" srcOrd="9" destOrd="0" presId="urn:microsoft.com/office/officeart/2011/layout/HexagonRadial"/>
    <dgm:cxn modelId="{3AB8D39C-89D7-438B-9F65-F8C4512A5D6D}" type="presParOf" srcId="{5D2AA6A4-F929-434B-B32D-AC1909EC5E6D}" destId="{18C44858-EDBF-422A-8949-D75978EF7EA7}" srcOrd="0" destOrd="0" presId="urn:microsoft.com/office/officeart/2011/layout/HexagonRadial"/>
    <dgm:cxn modelId="{D28CA77C-D2BE-4AE6-A1BC-2CCA03EB7597}" type="presParOf" srcId="{18BB02D4-89C1-477D-9E23-7B9E62085AF2}" destId="{EF4CA79B-8EF9-41C2-A919-4DD11838819C}" srcOrd="10" destOrd="0" presId="urn:microsoft.com/office/officeart/2011/layout/HexagonRadial"/>
    <dgm:cxn modelId="{A8C51DD0-E0DE-47D6-984D-A49A6A41A6AA}" type="presParOf" srcId="{18BB02D4-89C1-477D-9E23-7B9E62085AF2}" destId="{17BA8672-BFA4-4C65-8A6F-D8851BCAB48A}" srcOrd="11" destOrd="0" presId="urn:microsoft.com/office/officeart/2011/layout/HexagonRadial"/>
    <dgm:cxn modelId="{1038BFEF-5167-4809-97D3-5C7D2FC843A9}" type="presParOf" srcId="{17BA8672-BFA4-4C65-8A6F-D8851BCAB48A}" destId="{DA259189-3A4B-4889-A0DA-728E731AF9FD}" srcOrd="0" destOrd="0" presId="urn:microsoft.com/office/officeart/2011/layout/HexagonRadial"/>
    <dgm:cxn modelId="{00A0EEA7-3EA2-43E5-B7CE-304BB3858391}" type="presParOf" srcId="{18BB02D4-89C1-477D-9E23-7B9E62085AF2}" destId="{E443CE44-456A-474F-8EC7-3978B777D62F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A5D1E-D3F9-4501-BBA6-ED4B8EE07D18}">
      <dsp:nvSpPr>
        <dsp:cNvPr id="0" name=""/>
        <dsp:cNvSpPr/>
      </dsp:nvSpPr>
      <dsp:spPr>
        <a:xfrm>
          <a:off x="3160400" y="1881612"/>
          <a:ext cx="2391610" cy="206884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hlinkClick xmlns:r="http://schemas.openxmlformats.org/officeDocument/2006/relationships" r:id="" action="ppaction://hlinkshowjump?jump=nextslide"/>
            </a:rPr>
            <a:t>Find out what a job involves and is it right for you</a:t>
          </a:r>
          <a:r>
            <a:rPr lang="en-GB" sz="1000" kern="1200" dirty="0"/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There are no right or wrong answers here</a:t>
          </a:r>
        </a:p>
      </dsp:txBody>
      <dsp:txXfrm>
        <a:off x="3556723" y="2224448"/>
        <a:ext cx="1598964" cy="1383168"/>
      </dsp:txXfrm>
    </dsp:sp>
    <dsp:sp modelId="{644EEE19-BAA8-426A-9234-340B10388D31}">
      <dsp:nvSpPr>
        <dsp:cNvPr id="0" name=""/>
        <dsp:cNvSpPr/>
      </dsp:nvSpPr>
      <dsp:spPr>
        <a:xfrm>
          <a:off x="4658008" y="891811"/>
          <a:ext cx="902347" cy="77749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6A89D-3A7B-45F8-A45C-44DAC130FBF7}">
      <dsp:nvSpPr>
        <dsp:cNvPr id="0" name=""/>
        <dsp:cNvSpPr/>
      </dsp:nvSpPr>
      <dsp:spPr>
        <a:xfrm>
          <a:off x="3380702" y="0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u="none" kern="1200" dirty="0">
              <a:solidFill>
                <a:schemeClr val="tx1"/>
              </a:solidFill>
            </a:rPr>
            <a:t>Which careers match your personality? </a:t>
          </a:r>
        </a:p>
      </dsp:txBody>
      <dsp:txXfrm>
        <a:off x="3705501" y="280989"/>
        <a:ext cx="1310310" cy="1133572"/>
      </dsp:txXfrm>
    </dsp:sp>
    <dsp:sp modelId="{0CE8F19F-B1CF-40A2-84DD-EB3DC7E877A6}">
      <dsp:nvSpPr>
        <dsp:cNvPr id="0" name=""/>
        <dsp:cNvSpPr/>
      </dsp:nvSpPr>
      <dsp:spPr>
        <a:xfrm>
          <a:off x="5711118" y="2345307"/>
          <a:ext cx="902347" cy="77749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EAA0B-C4F4-4778-B766-37DD878318D7}">
      <dsp:nvSpPr>
        <dsp:cNvPr id="0" name=""/>
        <dsp:cNvSpPr/>
      </dsp:nvSpPr>
      <dsp:spPr>
        <a:xfrm>
          <a:off x="5178165" y="1042877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hlinkClick xmlns:r="http://schemas.openxmlformats.org/officeDocument/2006/relationships" r:id="" action="ppaction://hlinksldjump"/>
            </a:rPr>
            <a:t>Want tips on how to get started?</a:t>
          </a:r>
          <a:endParaRPr lang="en-GB" sz="1000" kern="1200" dirty="0"/>
        </a:p>
      </dsp:txBody>
      <dsp:txXfrm>
        <a:off x="5502964" y="1323866"/>
        <a:ext cx="1310310" cy="1133572"/>
      </dsp:txXfrm>
    </dsp:sp>
    <dsp:sp modelId="{FEE47E11-14BD-4860-B39D-FA087FAB4A3E}">
      <dsp:nvSpPr>
        <dsp:cNvPr id="0" name=""/>
        <dsp:cNvSpPr/>
      </dsp:nvSpPr>
      <dsp:spPr>
        <a:xfrm>
          <a:off x="4979560" y="3986031"/>
          <a:ext cx="902347" cy="77749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B6049-4644-44CC-BBC7-8A77E39286F1}">
      <dsp:nvSpPr>
        <dsp:cNvPr id="0" name=""/>
        <dsp:cNvSpPr/>
      </dsp:nvSpPr>
      <dsp:spPr>
        <a:xfrm>
          <a:off x="5178165" y="3093053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hlinkClick xmlns:r="http://schemas.openxmlformats.org/officeDocument/2006/relationships" r:id="rId1"/>
            </a:rPr>
            <a:t>Do you use Twitter? Look at National Careers Week. </a:t>
          </a:r>
          <a:endParaRPr lang="en-GB" sz="1000" kern="1200" dirty="0"/>
        </a:p>
      </dsp:txBody>
      <dsp:txXfrm>
        <a:off x="5502964" y="3374042"/>
        <a:ext cx="1310310" cy="1133572"/>
      </dsp:txXfrm>
    </dsp:sp>
    <dsp:sp modelId="{18C44858-EDBF-422A-8949-D75978EF7EA7}">
      <dsp:nvSpPr>
        <dsp:cNvPr id="0" name=""/>
        <dsp:cNvSpPr/>
      </dsp:nvSpPr>
      <dsp:spPr>
        <a:xfrm>
          <a:off x="3164850" y="4156344"/>
          <a:ext cx="902347" cy="77749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0E989-2F00-4588-8AB3-208F8C2E2EDC}">
      <dsp:nvSpPr>
        <dsp:cNvPr id="0" name=""/>
        <dsp:cNvSpPr/>
      </dsp:nvSpPr>
      <dsp:spPr>
        <a:xfrm>
          <a:off x="3380702" y="4137097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hlinkClick xmlns:r="http://schemas.openxmlformats.org/officeDocument/2006/relationships" r:id="rId2"/>
            </a:rPr>
            <a:t>Want to do some worksheets that are real-life puzzles in the world of work?</a:t>
          </a:r>
          <a:endParaRPr lang="en-GB" sz="1000" kern="1200" dirty="0"/>
        </a:p>
      </dsp:txBody>
      <dsp:txXfrm>
        <a:off x="3705501" y="4418086"/>
        <a:ext cx="1310310" cy="1133572"/>
      </dsp:txXfrm>
    </dsp:sp>
    <dsp:sp modelId="{DA259189-3A4B-4889-A0DA-728E731AF9FD}">
      <dsp:nvSpPr>
        <dsp:cNvPr id="0" name=""/>
        <dsp:cNvSpPr/>
      </dsp:nvSpPr>
      <dsp:spPr>
        <a:xfrm>
          <a:off x="2094495" y="2703432"/>
          <a:ext cx="902347" cy="77749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CA79B-8EF9-41C2-A919-4DD11838819C}">
      <dsp:nvSpPr>
        <dsp:cNvPr id="0" name=""/>
        <dsp:cNvSpPr/>
      </dsp:nvSpPr>
      <dsp:spPr>
        <a:xfrm>
          <a:off x="1574894" y="3094219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How about some inspiring stories? </a:t>
          </a:r>
          <a:r>
            <a:rPr lang="en-GB" sz="1000" kern="1200" dirty="0">
              <a:solidFill>
                <a:schemeClr val="tx1"/>
              </a:solidFill>
            </a:rPr>
            <a:t>Note down your “I never knew that!” moments</a:t>
          </a:r>
          <a:endParaRPr lang="en-GB" sz="1000" kern="1200" dirty="0"/>
        </a:p>
      </dsp:txBody>
      <dsp:txXfrm>
        <a:off x="1899693" y="3375208"/>
        <a:ext cx="1310310" cy="1133572"/>
      </dsp:txXfrm>
    </dsp:sp>
    <dsp:sp modelId="{E443CE44-456A-474F-8EC7-3978B777D62F}">
      <dsp:nvSpPr>
        <dsp:cNvPr id="0" name=""/>
        <dsp:cNvSpPr/>
      </dsp:nvSpPr>
      <dsp:spPr>
        <a:xfrm>
          <a:off x="1574894" y="1040544"/>
          <a:ext cx="1959908" cy="169555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Interested in the film industry? Construction? Digital?  STEM? NHS?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Are you creative but unsure of options?</a:t>
          </a: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800" kern="1200" dirty="0"/>
        </a:p>
      </dsp:txBody>
      <dsp:txXfrm>
        <a:off x="1899693" y="1321533"/>
        <a:ext cx="1310310" cy="11335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A5D1E-D3F9-4501-BBA6-ED4B8EE07D18}">
      <dsp:nvSpPr>
        <dsp:cNvPr id="0" name=""/>
        <dsp:cNvSpPr/>
      </dsp:nvSpPr>
      <dsp:spPr>
        <a:xfrm>
          <a:off x="3073346" y="1845884"/>
          <a:ext cx="2876879" cy="2158234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Find out what a job involves and is it right for you</a:t>
          </a:r>
          <a:endParaRPr lang="en-GB" sz="2000" kern="1200" dirty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There are no right or wrong answers here</a:t>
          </a:r>
        </a:p>
      </dsp:txBody>
      <dsp:txXfrm>
        <a:off x="3518622" y="2179930"/>
        <a:ext cx="1986327" cy="1490142"/>
      </dsp:txXfrm>
    </dsp:sp>
    <dsp:sp modelId="{644EEE19-BAA8-426A-9234-340B10388D31}">
      <dsp:nvSpPr>
        <dsp:cNvPr id="0" name=""/>
        <dsp:cNvSpPr/>
      </dsp:nvSpPr>
      <dsp:spPr>
        <a:xfrm>
          <a:off x="4802453" y="884428"/>
          <a:ext cx="941338" cy="8110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6A89D-3A7B-45F8-A45C-44DAC130FBF7}">
      <dsp:nvSpPr>
        <dsp:cNvPr id="0" name=""/>
        <dsp:cNvSpPr/>
      </dsp:nvSpPr>
      <dsp:spPr>
        <a:xfrm>
          <a:off x="3369810" y="-45918"/>
          <a:ext cx="2244884" cy="176881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u="none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Which careers match your personality? </a:t>
          </a:r>
          <a:endParaRPr lang="en-GB" sz="2000" u="none" kern="1200" dirty="0">
            <a:solidFill>
              <a:schemeClr val="tx1"/>
            </a:solidFill>
          </a:endParaRPr>
        </a:p>
      </dsp:txBody>
      <dsp:txXfrm>
        <a:off x="3725334" y="234210"/>
        <a:ext cx="1533836" cy="1208559"/>
      </dsp:txXfrm>
    </dsp:sp>
    <dsp:sp modelId="{0CE8F19F-B1CF-40A2-84DD-EB3DC7E877A6}">
      <dsp:nvSpPr>
        <dsp:cNvPr id="0" name=""/>
        <dsp:cNvSpPr/>
      </dsp:nvSpPr>
      <dsp:spPr>
        <a:xfrm>
          <a:off x="5901068" y="2400729"/>
          <a:ext cx="941338" cy="8110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EAA0B-C4F4-4778-B766-37DD878318D7}">
      <dsp:nvSpPr>
        <dsp:cNvPr id="0" name=""/>
        <dsp:cNvSpPr/>
      </dsp:nvSpPr>
      <dsp:spPr>
        <a:xfrm>
          <a:off x="5518171" y="754739"/>
          <a:ext cx="2582712" cy="2166887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0" kern="1200" dirty="0">
              <a:solidFill>
                <a:schemeClr val="tx1"/>
              </a:solidFill>
              <a:latin typeface="+mn-lt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Want tips on how to get started?</a:t>
          </a:r>
          <a:endParaRPr lang="en-GB" sz="2000" b="0" kern="1200" dirty="0">
            <a:solidFill>
              <a:schemeClr val="tx1"/>
            </a:solidFill>
            <a:latin typeface="+mn-lt"/>
          </a:endParaRPr>
        </a:p>
      </dsp:txBody>
      <dsp:txXfrm>
        <a:off x="5939757" y="1108448"/>
        <a:ext cx="1739540" cy="1459469"/>
      </dsp:txXfrm>
    </dsp:sp>
    <dsp:sp modelId="{FEE47E11-14BD-4860-B39D-FA087FAB4A3E}">
      <dsp:nvSpPr>
        <dsp:cNvPr id="0" name=""/>
        <dsp:cNvSpPr/>
      </dsp:nvSpPr>
      <dsp:spPr>
        <a:xfrm>
          <a:off x="5137899" y="4112349"/>
          <a:ext cx="941338" cy="8110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B6049-4644-44CC-BBC7-8A77E39286F1}">
      <dsp:nvSpPr>
        <dsp:cNvPr id="0" name=""/>
        <dsp:cNvSpPr/>
      </dsp:nvSpPr>
      <dsp:spPr>
        <a:xfrm>
          <a:off x="5446181" y="3116816"/>
          <a:ext cx="2650347" cy="2064614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Get it together!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5863663" y="3442034"/>
        <a:ext cx="1815383" cy="1414178"/>
      </dsp:txXfrm>
    </dsp:sp>
    <dsp:sp modelId="{18C44858-EDBF-422A-8949-D75978EF7EA7}">
      <dsp:nvSpPr>
        <dsp:cNvPr id="0" name=""/>
        <dsp:cNvSpPr/>
      </dsp:nvSpPr>
      <dsp:spPr>
        <a:xfrm>
          <a:off x="3244776" y="4290021"/>
          <a:ext cx="941338" cy="8110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0E989-2F00-4588-8AB3-208F8C2E2EDC}">
      <dsp:nvSpPr>
        <dsp:cNvPr id="0" name=""/>
        <dsp:cNvSpPr/>
      </dsp:nvSpPr>
      <dsp:spPr>
        <a:xfrm>
          <a:off x="3141899" y="4149132"/>
          <a:ext cx="2592301" cy="1952489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Want to do some worksheets with real-life problems in the world of work?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543866" y="4451889"/>
        <a:ext cx="1788367" cy="1346975"/>
      </dsp:txXfrm>
    </dsp:sp>
    <dsp:sp modelId="{DA259189-3A4B-4889-A0DA-728E731AF9FD}">
      <dsp:nvSpPr>
        <dsp:cNvPr id="0" name=""/>
        <dsp:cNvSpPr/>
      </dsp:nvSpPr>
      <dsp:spPr>
        <a:xfrm>
          <a:off x="2128171" y="2774328"/>
          <a:ext cx="941338" cy="8110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CA79B-8EF9-41C2-A919-4DD11838819C}">
      <dsp:nvSpPr>
        <dsp:cNvPr id="0" name=""/>
        <dsp:cNvSpPr/>
      </dsp:nvSpPr>
      <dsp:spPr>
        <a:xfrm>
          <a:off x="909663" y="3165516"/>
          <a:ext cx="2599948" cy="2127071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How about some inspiring stories? 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8893" y="3508497"/>
        <a:ext cx="1761488" cy="1441109"/>
      </dsp:txXfrm>
    </dsp:sp>
    <dsp:sp modelId="{E443CE44-456A-474F-8EC7-3978B777D62F}">
      <dsp:nvSpPr>
        <dsp:cNvPr id="0" name=""/>
        <dsp:cNvSpPr/>
      </dsp:nvSpPr>
      <dsp:spPr>
        <a:xfrm>
          <a:off x="909663" y="629125"/>
          <a:ext cx="2574677" cy="228720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Interested in the film industry? Construction? Digital?  STEM? NHS? Are you creative but unsure of options? What else?</a:t>
          </a:r>
          <a:endParaRPr lang="en-GB" sz="1600" kern="1200" dirty="0">
            <a:solidFill>
              <a:schemeClr val="tx1"/>
            </a:solidFill>
          </a:endParaRP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800" kern="1200" dirty="0"/>
        </a:p>
      </dsp:txBody>
      <dsp:txXfrm>
        <a:off x="1343668" y="1014671"/>
        <a:ext cx="1706667" cy="1516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BA5C3-EB2B-4B96-97E5-6898FCA3B767}" type="datetimeFigureOut">
              <a:rPr lang="en-GB" smtClean="0"/>
              <a:t>31/03/2020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323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99" y="9428323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E615-F1F3-4B83-B87D-069F4893E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361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02E05-D732-49A0-9776-76D76C6346E3}" type="datetimeFigureOut">
              <a:rPr lang="en-GB" smtClean="0"/>
              <a:pPr/>
              <a:t>31/03/2020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0F87A-6BFB-4303-81FE-A618D00AE8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43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0F87A-6BFB-4303-81FE-A618D00AE8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089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0F87A-6BFB-4303-81FE-A618D00AE8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77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2.vml"/><Relationship Id="rId5" Type="http://schemas.openxmlformats.org/officeDocument/2006/relationships/image" Target="NULL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3.vml"/><Relationship Id="rId5" Type="http://schemas.openxmlformats.org/officeDocument/2006/relationships/image" Target="NULL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4.vml"/><Relationship Id="rId5" Type="http://schemas.openxmlformats.org/officeDocument/2006/relationships/image" Target="NULL"/><Relationship Id="rId4" Type="http://schemas.openxmlformats.org/officeDocument/2006/relationships/oleObject" Target="../embeddings/oleObject4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5.vml"/><Relationship Id="rId5" Type="http://schemas.openxmlformats.org/officeDocument/2006/relationships/image" Target="NULL"/><Relationship Id="rId4" Type="http://schemas.openxmlformats.org/officeDocument/2006/relationships/oleObject" Target="../embeddings/oleObject5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6.vml"/><Relationship Id="rId5" Type="http://schemas.openxmlformats.org/officeDocument/2006/relationships/image" Target="NULL"/><Relationship Id="rId4" Type="http://schemas.openxmlformats.org/officeDocument/2006/relationships/oleObject" Target="../embeddings/oleObject6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7.vml"/><Relationship Id="rId5" Type="http://schemas.openxmlformats.org/officeDocument/2006/relationships/image" Target="NULL"/><Relationship Id="rId4" Type="http://schemas.openxmlformats.org/officeDocument/2006/relationships/oleObject" Target="../embeddings/oleObject7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8.vml"/><Relationship Id="rId5" Type="http://schemas.openxmlformats.org/officeDocument/2006/relationships/image" Target="NULL"/><Relationship Id="rId4" Type="http://schemas.openxmlformats.org/officeDocument/2006/relationships/oleObject" Target="../embeddings/oleObject8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6016" y="836712"/>
            <a:ext cx="3672408" cy="2016223"/>
          </a:xfrm>
        </p:spPr>
        <p:txBody>
          <a:bodyPr/>
          <a:lstStyle>
            <a:lvl1pPr algn="l">
              <a:defRPr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6016" y="3501008"/>
            <a:ext cx="3672408" cy="910952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  <a:latin typeface="Gill Sans Ligh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and date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 Slide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836712"/>
            <a:ext cx="5915000" cy="1143000"/>
          </a:xfrm>
        </p:spPr>
        <p:txBody>
          <a:bodyPr>
            <a:normAutofit/>
          </a:bodyPr>
          <a:lstStyle>
            <a:lvl1pPr algn="l">
              <a:defRPr sz="3000"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1800" y="2204864"/>
            <a:ext cx="5915000" cy="384502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24936" cy="1143000"/>
          </a:xfrm>
        </p:spPr>
        <p:txBody>
          <a:bodyPr>
            <a:normAutofit/>
          </a:bodyPr>
          <a:lstStyle>
            <a:lvl1pPr algn="l">
              <a:defRPr sz="3000"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424936" cy="384502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71800" y="836712"/>
            <a:ext cx="5915000" cy="1143000"/>
          </a:xfrm>
        </p:spPr>
        <p:txBody>
          <a:bodyPr>
            <a:normAutofit/>
          </a:bodyPr>
          <a:lstStyle>
            <a:lvl1pPr algn="l">
              <a:defRPr sz="3000"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771800" y="2204864"/>
            <a:ext cx="5915000" cy="384502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323528" y="826214"/>
            <a:ext cx="2160240" cy="522367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4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5256584" cy="1143000"/>
          </a:xfrm>
        </p:spPr>
        <p:txBody>
          <a:bodyPr>
            <a:normAutofit/>
          </a:bodyPr>
          <a:lstStyle>
            <a:lvl1pPr algn="l">
              <a:defRPr sz="3000"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528" y="2204864"/>
            <a:ext cx="5256584" cy="384502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868144" y="826214"/>
            <a:ext cx="2952328" cy="5223674"/>
          </a:xfrm>
        </p:spPr>
        <p:txBody>
          <a:bodyPr/>
          <a:lstStyle>
            <a:lvl1pPr>
              <a:defRPr baseline="0">
                <a:latin typeface="Gill Sans Light" charset="0"/>
              </a:defRPr>
            </a:lvl1pPr>
            <a:lvl2pPr>
              <a:defRPr baseline="0">
                <a:latin typeface="Gill Sans Light" charset="0"/>
              </a:defRPr>
            </a:lvl2pPr>
            <a:lvl3pPr>
              <a:defRPr baseline="0">
                <a:latin typeface="Gill Sans Light" charset="0"/>
              </a:defRPr>
            </a:lvl3pPr>
            <a:lvl4pPr>
              <a:defRPr baseline="0">
                <a:latin typeface="Gill Sans Light" charset="0"/>
              </a:defRPr>
            </a:lvl4pPr>
            <a:lvl5pPr>
              <a:defRPr baseline="0">
                <a:latin typeface="Gill Sans Light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Working Draft Text" hidden="1"/>
          <p:cNvSpPr txBox="1">
            <a:spLocks noChangeArrowheads="1"/>
          </p:cNvSpPr>
          <p:nvPr/>
        </p:nvSpPr>
        <p:spPr bwMode="ltGray">
          <a:xfrm>
            <a:off x="624031" y="1179175"/>
            <a:ext cx="940504" cy="13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66481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918" b="1">
                <a:solidFill>
                  <a:srgbClr val="000000"/>
                </a:solidFill>
                <a:latin typeface="Corbel"/>
                <a:ea typeface="Microsoft YaHei" panose="020B0503020204020204" pitchFamily="34" charset="-122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ltGray">
          <a:xfrm>
            <a:off x="624030" y="1337910"/>
            <a:ext cx="2618691" cy="13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66481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918">
                <a:solidFill>
                  <a:srgbClr val="000000"/>
                </a:solidFill>
                <a:latin typeface="Corbel"/>
                <a:ea typeface="Microsoft YaHei" panose="020B0503020204020204" pitchFamily="34" charset="-122"/>
              </a:rPr>
              <a:t>Last Modified 9/13/2015 5:31 PM India Standard Time</a:t>
            </a: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ltGray">
          <a:xfrm>
            <a:off x="624030" y="1498266"/>
            <a:ext cx="2235947" cy="13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66481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GB" sz="918">
                <a:solidFill>
                  <a:srgbClr val="000000"/>
                </a:solidFill>
                <a:latin typeface="Corbel"/>
                <a:ea typeface="Microsoft YaHei" panose="020B0503020204020204" pitchFamily="34" charset="-122"/>
              </a:rPr>
              <a:t>Printed 14/07/2015 18:15 GMT Standard Time</a:t>
            </a:r>
            <a:endParaRPr lang="en-US" sz="918">
              <a:solidFill>
                <a:srgbClr val="000000"/>
              </a:solidFill>
              <a:latin typeface="Corbel"/>
              <a:ea typeface="Microsoft YaHei" panose="020B0503020204020204" pitchFamily="34" charset="-122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1726367"/>
            <a:ext cx="9144000" cy="56525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4081" b="0" baseline="0">
                <a:solidFill>
                  <a:schemeClr val="tx1"/>
                </a:solidFill>
                <a:latin typeface="Corbel"/>
                <a:ea typeface="+mj-ea"/>
                <a:cs typeface="Arial" panose="020B0604020202020204" pitchFamily="34" charset="0"/>
                <a:sym typeface="Corbel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" y="3562929"/>
            <a:ext cx="9143999" cy="502445"/>
          </a:xfrm>
        </p:spPr>
        <p:txBody>
          <a:bodyPr wrap="square">
            <a:spAutoFit/>
          </a:bodyPr>
          <a:lstStyle>
            <a:lvl1pPr algn="ctr">
              <a:defRPr sz="3265" b="1" baseline="0">
                <a:solidFill>
                  <a:schemeClr val="tx1"/>
                </a:solidFill>
                <a:latin typeface="Corbel"/>
                <a:ea typeface="+mj-ea"/>
                <a:cs typeface="Arial" panose="020B0604020202020204" pitchFamily="34" charset="0"/>
                <a:sym typeface="Corbel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grpSp>
        <p:nvGrpSpPr>
          <p:cNvPr id="13" name="McK Title Elements" hidden="1"/>
          <p:cNvGrpSpPr/>
          <p:nvPr userDrawn="1"/>
        </p:nvGrpSpPr>
        <p:grpSpPr bwMode="auto">
          <a:xfrm>
            <a:off x="624030" y="6100479"/>
            <a:ext cx="5036085" cy="367725"/>
            <a:chOff x="537729" y="5013834"/>
            <a:chExt cx="4935538" cy="360405"/>
          </a:xfrm>
        </p:grpSpPr>
        <p:sp>
          <p:nvSpPr>
            <p:cNvPr id="14" name="McK Document type"/>
            <p:cNvSpPr txBox="1">
              <a:spLocks noChangeArrowheads="1"/>
            </p:cNvSpPr>
            <p:nvPr/>
          </p:nvSpPr>
          <p:spPr bwMode="auto">
            <a:xfrm>
              <a:off x="537729" y="5013834"/>
              <a:ext cx="4935538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466481" eaLnBrk="1" fontAlgn="base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224">
                  <a:solidFill>
                    <a:srgbClr val="000000"/>
                  </a:solidFill>
                  <a:latin typeface="Corbel"/>
                  <a:ea typeface="Microsoft YaHei" panose="020B0503020204020204" pitchFamily="34" charset="-122"/>
                </a:rPr>
                <a:t>Document type</a:t>
              </a:r>
            </a:p>
          </p:txBody>
        </p:sp>
        <p:sp>
          <p:nvSpPr>
            <p:cNvPr id="15" name="McK Date"/>
            <p:cNvSpPr txBox="1">
              <a:spLocks noChangeArrowheads="1"/>
            </p:cNvSpPr>
            <p:nvPr/>
          </p:nvSpPr>
          <p:spPr bwMode="auto">
            <a:xfrm>
              <a:off x="537729" y="5199063"/>
              <a:ext cx="4935538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466481" eaLnBrk="1" fontAlgn="base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224">
                  <a:solidFill>
                    <a:srgbClr val="000000"/>
                  </a:solidFill>
                  <a:latin typeface="Corbel"/>
                  <a:ea typeface="Microsoft YaHei" panose="020B0503020204020204" pitchFamily="34" charset="-122"/>
                </a:rPr>
                <a:t>Date</a:t>
              </a:r>
            </a:p>
          </p:txBody>
        </p:sp>
      </p:grpSp>
      <p:sp>
        <p:nvSpPr>
          <p:cNvPr id="17" name="doc id"/>
          <p:cNvSpPr>
            <a:spLocks noChangeArrowheads="1"/>
          </p:cNvSpPr>
          <p:nvPr userDrawn="1"/>
        </p:nvSpPr>
        <p:spPr bwMode="gray">
          <a:xfrm>
            <a:off x="8298444" y="11338"/>
            <a:ext cx="670614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42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sz="816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sp>
        <p:nvSpPr>
          <p:cNvPr id="16" name="Rectangle 1026"/>
          <p:cNvSpPr txBox="1">
            <a:spLocks noChangeArrowheads="1"/>
          </p:cNvSpPr>
          <p:nvPr userDrawn="1"/>
        </p:nvSpPr>
        <p:spPr bwMode="auto">
          <a:xfrm>
            <a:off x="5560598" y="4913657"/>
            <a:ext cx="3854505" cy="7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95255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69846" algn="l"/>
              </a:tabLst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51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03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54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07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489" kern="0">
                <a:solidFill>
                  <a:srgbClr val="FFFFFF"/>
                </a:solidFill>
                <a:latin typeface="Corbel"/>
              </a:rPr>
              <a:t>CAREERS</a:t>
            </a:r>
          </a:p>
        </p:txBody>
      </p:sp>
      <p:sp>
        <p:nvSpPr>
          <p:cNvPr id="19" name="Rectangle 1026"/>
          <p:cNvSpPr txBox="1">
            <a:spLocks noChangeArrowheads="1"/>
          </p:cNvSpPr>
          <p:nvPr userDrawn="1"/>
        </p:nvSpPr>
        <p:spPr bwMode="auto">
          <a:xfrm>
            <a:off x="5197201" y="5428848"/>
            <a:ext cx="3854505" cy="7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95255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69846" algn="l"/>
              </a:tabLst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51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03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54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07" algn="l" defTabSz="895255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489" kern="0">
                <a:solidFill>
                  <a:srgbClr val="FFFFFF"/>
                </a:solidFill>
                <a:latin typeface="Corbel"/>
              </a:rPr>
              <a:t>ENTERPRISE</a:t>
            </a:r>
          </a:p>
        </p:txBody>
      </p:sp>
      <p:sp>
        <p:nvSpPr>
          <p:cNvPr id="21" name="Rectangle 1027"/>
          <p:cNvSpPr txBox="1">
            <a:spLocks noChangeArrowheads="1"/>
          </p:cNvSpPr>
          <p:nvPr userDrawn="1"/>
        </p:nvSpPr>
        <p:spPr bwMode="auto">
          <a:xfrm rot="16200000">
            <a:off x="5091452" y="5062851"/>
            <a:ext cx="618847" cy="32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193655" indent="-192067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151" indent="-26191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14298" indent="-155558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041" kern="0">
                <a:solidFill>
                  <a:srgbClr val="000000"/>
                </a:solidFill>
                <a:latin typeface="Corbel"/>
              </a:rPr>
              <a:t>THE</a:t>
            </a:r>
          </a:p>
        </p:txBody>
      </p:sp>
      <p:sp>
        <p:nvSpPr>
          <p:cNvPr id="22" name="Rectangle 1027"/>
          <p:cNvSpPr txBox="1">
            <a:spLocks noChangeArrowheads="1"/>
          </p:cNvSpPr>
          <p:nvPr userDrawn="1"/>
        </p:nvSpPr>
        <p:spPr bwMode="auto">
          <a:xfrm>
            <a:off x="7902206" y="4945059"/>
            <a:ext cx="618883" cy="64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193655" indent="-192067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151" indent="-26191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14298" indent="-155558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4081" kern="0">
                <a:solidFill>
                  <a:srgbClr val="000000"/>
                </a:solidFill>
                <a:latin typeface="Corbel"/>
              </a:rPr>
              <a:t>&amp;</a:t>
            </a:r>
          </a:p>
        </p:txBody>
      </p:sp>
      <p:sp>
        <p:nvSpPr>
          <p:cNvPr id="23" name="Rectangle 1027"/>
          <p:cNvSpPr txBox="1">
            <a:spLocks noChangeArrowheads="1"/>
          </p:cNvSpPr>
          <p:nvPr userDrawn="1"/>
        </p:nvSpPr>
        <p:spPr bwMode="auto">
          <a:xfrm>
            <a:off x="6602562" y="6020015"/>
            <a:ext cx="1886109" cy="44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193655" indent="-192067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151" indent="-261910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14298" indent="-155558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728" indent="-130162" algn="l" defTabSz="89525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857" kern="0">
                <a:solidFill>
                  <a:srgbClr val="000000"/>
                </a:solidFill>
                <a:latin typeface="Corbel"/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065205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8pt spac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24468" y="367312"/>
            <a:ext cx="6595734" cy="33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467" y="1469248"/>
            <a:ext cx="8007879" cy="4775059"/>
          </a:xfrm>
        </p:spPr>
        <p:txBody>
          <a:bodyPr/>
          <a:lstStyle>
            <a:lvl1pPr>
              <a:spcAft>
                <a:spcPts val="1837"/>
              </a:spcAft>
              <a:defRPr/>
            </a:lvl1pPr>
            <a:lvl2pPr>
              <a:spcAft>
                <a:spcPts val="1837"/>
              </a:spcAft>
              <a:defRPr/>
            </a:lvl2pPr>
            <a:lvl3pPr>
              <a:spcAft>
                <a:spcPts val="1837"/>
              </a:spcAft>
              <a:defRPr/>
            </a:lvl3pPr>
            <a:lvl4pPr>
              <a:spcAft>
                <a:spcPts val="1837"/>
              </a:spcAft>
              <a:defRPr/>
            </a:lvl4pPr>
            <a:lvl5pPr>
              <a:spcAft>
                <a:spcPts val="1837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98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2pt spac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24468" y="367312"/>
            <a:ext cx="6595734" cy="33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467" y="1469248"/>
            <a:ext cx="8007879" cy="4775059"/>
          </a:xfrm>
        </p:spPr>
        <p:txBody>
          <a:bodyPr/>
          <a:lstStyle>
            <a:lvl1pPr>
              <a:spcAft>
                <a:spcPts val="1224"/>
              </a:spcAft>
              <a:defRPr/>
            </a:lvl1pPr>
            <a:lvl2pPr>
              <a:spcAft>
                <a:spcPts val="1224"/>
              </a:spcAft>
              <a:defRPr/>
            </a:lvl2pPr>
            <a:lvl3pPr>
              <a:spcAft>
                <a:spcPts val="1224"/>
              </a:spcAft>
              <a:defRPr/>
            </a:lvl3pPr>
            <a:lvl4pPr>
              <a:spcAft>
                <a:spcPts val="1224"/>
              </a:spcAft>
              <a:defRPr/>
            </a:lvl4pPr>
            <a:lvl5pPr>
              <a:spcAft>
                <a:spcPts val="1224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16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6pt spac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24468" y="367312"/>
            <a:ext cx="6595734" cy="33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467" y="1469248"/>
            <a:ext cx="8007879" cy="4775059"/>
          </a:xfrm>
        </p:spPr>
        <p:txBody>
          <a:bodyPr/>
          <a:lstStyle>
            <a:lvl1pPr>
              <a:spcAft>
                <a:spcPts val="612"/>
              </a:spcAft>
              <a:defRPr/>
            </a:lvl1pPr>
            <a:lvl2pPr>
              <a:spcAft>
                <a:spcPts val="612"/>
              </a:spcAft>
              <a:defRPr/>
            </a:lvl2pPr>
            <a:lvl3pPr>
              <a:spcAft>
                <a:spcPts val="612"/>
              </a:spcAft>
              <a:defRPr/>
            </a:lvl3pPr>
            <a:lvl4pPr>
              <a:spcAft>
                <a:spcPts val="612"/>
              </a:spcAft>
              <a:defRPr/>
            </a:lvl4pPr>
            <a:lvl5pPr>
              <a:spcAft>
                <a:spcPts val="612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120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12pt spac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24468" y="367312"/>
            <a:ext cx="6595734" cy="33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4466" y="1469248"/>
            <a:ext cx="3820273" cy="4775059"/>
          </a:xfrm>
        </p:spPr>
        <p:txBody>
          <a:bodyPr/>
          <a:lstStyle>
            <a:lvl1pPr>
              <a:spcAft>
                <a:spcPts val="1224"/>
              </a:spcAft>
              <a:defRPr/>
            </a:lvl1pPr>
            <a:lvl2pPr>
              <a:spcAft>
                <a:spcPts val="1224"/>
              </a:spcAft>
              <a:defRPr/>
            </a:lvl2pPr>
            <a:lvl3pPr>
              <a:spcAft>
                <a:spcPts val="1224"/>
              </a:spcAft>
              <a:defRPr/>
            </a:lvl3pPr>
            <a:lvl4pPr>
              <a:spcAft>
                <a:spcPts val="1224"/>
              </a:spcAft>
              <a:defRPr/>
            </a:lvl4pPr>
            <a:lvl5pPr>
              <a:spcAft>
                <a:spcPts val="1224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722111" y="1469109"/>
            <a:ext cx="3820273" cy="4775008"/>
          </a:xfrm>
        </p:spPr>
        <p:txBody>
          <a:bodyPr/>
          <a:lstStyle>
            <a:lvl1pPr>
              <a:spcAft>
                <a:spcPts val="1224"/>
              </a:spcAft>
              <a:defRPr/>
            </a:lvl1pPr>
            <a:lvl2pPr>
              <a:spcAft>
                <a:spcPts val="1224"/>
              </a:spcAft>
              <a:defRPr/>
            </a:lvl2pPr>
            <a:lvl3pPr>
              <a:spcAft>
                <a:spcPts val="1224"/>
              </a:spcAft>
              <a:defRPr/>
            </a:lvl3pPr>
            <a:lvl4pPr>
              <a:spcAft>
                <a:spcPts val="1224"/>
              </a:spcAft>
              <a:defRPr/>
            </a:lvl4pPr>
            <a:lvl5pPr>
              <a:spcAft>
                <a:spcPts val="1224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76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69" y="367312"/>
            <a:ext cx="6538317" cy="33919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14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8053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6648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B61BEF0D-F0BB-DE4B-95CE-6DB70DBA9567}" type="datetimeFigureOut">
              <a:rPr lang="en-US" smtClean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3/31/2020</a:t>
            </a:fld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6648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6648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D57F1E4F-1CFF-5643-939E-217C01CDF565}" type="slidenum">
              <a:rPr lang="en-US" smtClean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4065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6016" y="836713"/>
            <a:ext cx="3672408" cy="339151"/>
          </a:xfrm>
        </p:spPr>
        <p:txBody>
          <a:bodyPr/>
          <a:lstStyle>
            <a:lvl1pPr algn="l">
              <a:defRPr baseline="0">
                <a:solidFill>
                  <a:srgbClr val="00A99D"/>
                </a:solidFill>
                <a:latin typeface="Gill Sans" charset="0"/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6016" y="3501008"/>
            <a:ext cx="3672408" cy="910952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  <a:latin typeface="Gill Sans Light" charset="0"/>
              </a:defRPr>
            </a:lvl1pPr>
            <a:lvl2pPr marL="45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and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18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8.xml"/><Relationship Id="rId21" Type="http://schemas.openxmlformats.org/officeDocument/2006/relationships/tags" Target="../tags/tag10.xml"/><Relationship Id="rId7" Type="http://schemas.openxmlformats.org/officeDocument/2006/relationships/slideLayout" Target="../slideLayouts/slideLayout12.xml"/><Relationship Id="rId12" Type="http://schemas.openxmlformats.org/officeDocument/2006/relationships/tags" Target="../tags/tag1.x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vmlDrawing" Target="../drawings/vmlDrawing1.vml"/><Relationship Id="rId24" Type="http://schemas.openxmlformats.org/officeDocument/2006/relationships/tags" Target="../tags/tag13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theme" Target="../theme/theme2.xml"/><Relationship Id="rId19" Type="http://schemas.openxmlformats.org/officeDocument/2006/relationships/tags" Target="../tags/tag8.xml"/><Relationship Id="rId31" Type="http://schemas.openxmlformats.org/officeDocument/2006/relationships/image" Target="../media/image4.emf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FFD77-AED0-4F06-B8A5-A037FF20085F}" type="datetimeFigureOut">
              <a:rPr lang="en-GB" smtClean="0"/>
              <a:pPr/>
              <a:t>31/03/2020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7B7E9-6574-4567-B07C-5904F4F1A82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SlideLogoSeparator"/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8594526" y="6564292"/>
            <a:ext cx="35984" cy="178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1224">
                <a:solidFill>
                  <a:srgbClr val="000000"/>
                </a:solidFill>
                <a:ea typeface="Microsoft YaHei" panose="020B0503020204020204" pitchFamily="34" charset="-122"/>
              </a:rPr>
              <a:t>|</a:t>
            </a: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8203425" y="1982428"/>
            <a:ext cx="1738604" cy="8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66481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612">
                <a:solidFill>
                  <a:srgbClr val="000000"/>
                </a:solidFill>
                <a:latin typeface="Corbel"/>
                <a:ea typeface="Microsoft YaHei" panose="020B0503020204020204" pitchFamily="34" charset="-122"/>
              </a:rPr>
              <a:t>Last Modified 9/13/2015 5:31 PM India Standard Time</a:t>
            </a:r>
            <a:endParaRPr lang="en-US" sz="1632">
              <a:solidFill>
                <a:srgbClr val="000000"/>
              </a:solidFill>
              <a:latin typeface="Corbel"/>
              <a:ea typeface="Microsoft YaHei" panose="020B0503020204020204" pitchFamily="34" charset="-122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8331818" y="4200408"/>
            <a:ext cx="1481820" cy="8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66481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GB" sz="612">
                <a:solidFill>
                  <a:srgbClr val="000000"/>
                </a:solidFill>
                <a:latin typeface="Corbel"/>
                <a:ea typeface="Microsoft YaHei" panose="020B0503020204020204" pitchFamily="34" charset="-122"/>
              </a:rPr>
              <a:t>Printed 14/07/2015 18:15 GMT Standard Time</a:t>
            </a:r>
            <a:endParaRPr lang="en-US" sz="1632">
              <a:solidFill>
                <a:srgbClr val="000000"/>
              </a:solidFill>
              <a:latin typeface="Corbel"/>
              <a:ea typeface="Microsoft YaHei" panose="020B0503020204020204" pitchFamily="34" charset="-122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68" y="1469249"/>
            <a:ext cx="8006042" cy="47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24468" y="365619"/>
            <a:ext cx="6767082" cy="33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74944" y="17818"/>
            <a:ext cx="768565" cy="208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46648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1428">
                <a:solidFill>
                  <a:srgbClr val="808080"/>
                </a:solidFill>
                <a:ea typeface="Microsoft YaHei" panose="020B0503020204020204" pitchFamily="34" charset="-122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71747" y="542616"/>
            <a:ext cx="8794113" cy="238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632">
                <a:solidFill>
                  <a:srgbClr val="808080"/>
                </a:solidFill>
                <a:latin typeface="Corbel"/>
                <a:ea typeface="Microsoft YaHei" panose="020B0503020204020204" pitchFamily="34" charset="-122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43099" y="1958435"/>
            <a:ext cx="4350892" cy="555573"/>
            <a:chOff x="915" y="687"/>
            <a:chExt cx="2686" cy="343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87"/>
              <a:ext cx="2686" cy="34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837" b="1">
                  <a:solidFill>
                    <a:srgbClr val="000000"/>
                  </a:solidFill>
                  <a:ea typeface="Microsoft YaHei" panose="020B0503020204020204" pitchFamily="34" charset="-122"/>
                </a:rPr>
                <a:t>Title</a:t>
              </a:r>
            </a:p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837">
                  <a:solidFill>
                    <a:srgbClr val="808080"/>
                  </a:solidFill>
                  <a:ea typeface="Microsoft YaHei" panose="020B0503020204020204" pitchFamily="34" charset="-122"/>
                </a:rPr>
                <a:t>Unit of measure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auto">
          <a:xfrm>
            <a:off x="8189909" y="681909"/>
            <a:ext cx="758085" cy="1007482"/>
            <a:chOff x="4936" y="176"/>
            <a:chExt cx="468" cy="622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auto">
          <a:xfrm>
            <a:off x="7875661" y="681908"/>
            <a:ext cx="1072334" cy="735365"/>
            <a:chOff x="4750" y="176"/>
            <a:chExt cx="662" cy="454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6648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sz="1837">
                <a:solidFill>
                  <a:srgbClr val="000000"/>
                </a:solidFill>
                <a:ea typeface="Microsoft YaHei" panose="020B0503020204020204" pitchFamily="34" charset="-122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08" cy="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</p:grpSp>
      <p:grpSp>
        <p:nvGrpSpPr>
          <p:cNvPr id="39" name="McKSticker" hidden="1"/>
          <p:cNvGrpSpPr/>
          <p:nvPr/>
        </p:nvGrpSpPr>
        <p:grpSpPr bwMode="auto">
          <a:xfrm>
            <a:off x="7970848" y="681908"/>
            <a:ext cx="998209" cy="206997"/>
            <a:chOff x="7762495" y="285750"/>
            <a:chExt cx="978280" cy="202876"/>
          </a:xfrm>
        </p:grpSpPr>
        <p:sp>
          <p:nvSpPr>
            <p:cNvPr id="40" name="StickerRectangle"/>
            <p:cNvSpPr>
              <a:spLocks noChangeArrowheads="1"/>
            </p:cNvSpPr>
            <p:nvPr/>
          </p:nvSpPr>
          <p:spPr bwMode="auto">
            <a:xfrm>
              <a:off x="7762495" y="285750"/>
              <a:ext cx="978280" cy="20287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808080"/>
                  </a:solidFill>
                  <a:ea typeface="Microsoft YaHei" panose="020B0503020204020204" pitchFamily="34" charset="-122"/>
                </a:rPr>
                <a:t>PRELIMINARY</a:t>
              </a:r>
            </a:p>
          </p:txBody>
        </p:sp>
        <p:cxnSp>
          <p:nvCxnSpPr>
            <p:cNvPr id="41" name="AutoShape 31"/>
            <p:cNvCxnSpPr>
              <a:cxnSpLocks noChangeShapeType="1"/>
              <a:stCxn id="40" idx="2"/>
              <a:endCxn id="40" idx="4"/>
            </p:cNvCxnSpPr>
            <p:nvPr/>
          </p:nvCxnSpPr>
          <p:spPr bwMode="auto">
            <a:xfrm>
              <a:off x="7762495" y="285750"/>
              <a:ext cx="0" cy="20287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2" name="AutoShape 32"/>
            <p:cNvCxnSpPr>
              <a:cxnSpLocks noChangeShapeType="1"/>
              <a:stCxn id="40" idx="4"/>
              <a:endCxn id="40" idx="6"/>
            </p:cNvCxnSpPr>
            <p:nvPr/>
          </p:nvCxnSpPr>
          <p:spPr bwMode="auto">
            <a:xfrm>
              <a:off x="7762495" y="488626"/>
              <a:ext cx="97828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64" name="LegendMoons" hidden="1"/>
          <p:cNvGrpSpPr/>
          <p:nvPr/>
        </p:nvGrpSpPr>
        <p:grpSpPr bwMode="auto">
          <a:xfrm>
            <a:off x="8121710" y="681908"/>
            <a:ext cx="826084" cy="1333054"/>
            <a:chOff x="7769225" y="2105025"/>
            <a:chExt cx="809591" cy="1306516"/>
          </a:xfrm>
        </p:grpSpPr>
        <p:grpSp>
          <p:nvGrpSpPr>
            <p:cNvPr id="65" name="MoonLegend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83" name="Oval 38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  <p:sp>
            <p:nvSpPr>
              <p:cNvPr id="84" name="Arc 39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</p:grpSp>
        <p:grpSp>
          <p:nvGrpSpPr>
            <p:cNvPr id="66" name="MoonLegend2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81" name="Oval 4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  <p:sp>
            <p:nvSpPr>
              <p:cNvPr id="82" name="Arc 42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</p:grpSp>
        <p:grpSp>
          <p:nvGrpSpPr>
            <p:cNvPr id="67" name="MoonLegend4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79" name="Oval 47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  <p:sp>
            <p:nvSpPr>
              <p:cNvPr id="80" name="Arc 48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</p:grpSp>
        <p:grpSp>
          <p:nvGrpSpPr>
            <p:cNvPr id="68" name="MoonLegend5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77" name="Oval 50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  <p:sp>
            <p:nvSpPr>
              <p:cNvPr id="78" name="Oval 5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</p:grpSp>
        <p:sp>
          <p:nvSpPr>
            <p:cNvPr id="69" name="Legend1"/>
            <p:cNvSpPr>
              <a:spLocks noChangeArrowheads="1"/>
            </p:cNvSpPr>
            <p:nvPr/>
          </p:nvSpPr>
          <p:spPr bwMode="auto">
            <a:xfrm>
              <a:off x="8089900" y="2117725"/>
              <a:ext cx="488916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70" name="Legend2"/>
            <p:cNvSpPr>
              <a:spLocks noChangeArrowheads="1"/>
            </p:cNvSpPr>
            <p:nvPr/>
          </p:nvSpPr>
          <p:spPr bwMode="auto">
            <a:xfrm>
              <a:off x="8089900" y="2392363"/>
              <a:ext cx="488916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71" name="Legend3"/>
            <p:cNvSpPr>
              <a:spLocks noChangeArrowheads="1"/>
            </p:cNvSpPr>
            <p:nvPr/>
          </p:nvSpPr>
          <p:spPr bwMode="auto">
            <a:xfrm>
              <a:off x="8089900" y="2667002"/>
              <a:ext cx="488916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72" name="Legend4"/>
            <p:cNvSpPr>
              <a:spLocks noChangeArrowheads="1"/>
            </p:cNvSpPr>
            <p:nvPr/>
          </p:nvSpPr>
          <p:spPr bwMode="auto">
            <a:xfrm>
              <a:off x="8089900" y="2938465"/>
              <a:ext cx="488916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sp>
          <p:nvSpPr>
            <p:cNvPr id="73" name="Legend5"/>
            <p:cNvSpPr>
              <a:spLocks noChangeArrowheads="1"/>
            </p:cNvSpPr>
            <p:nvPr/>
          </p:nvSpPr>
          <p:spPr bwMode="auto">
            <a:xfrm>
              <a:off x="8089900" y="3214690"/>
              <a:ext cx="488916" cy="175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BCB4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224">
                  <a:solidFill>
                    <a:srgbClr val="000000"/>
                  </a:solidFill>
                  <a:ea typeface="Microsoft YaHei" panose="020B0503020204020204" pitchFamily="34" charset="-122"/>
                </a:rPr>
                <a:t>Legend</a:t>
              </a:r>
            </a:p>
          </p:txBody>
        </p:sp>
        <p:grpSp>
          <p:nvGrpSpPr>
            <p:cNvPr id="74" name="MoonLegend3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75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  <p:sp>
            <p:nvSpPr>
              <p:cNvPr id="76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6648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sz="1837">
                  <a:solidFill>
                    <a:srgbClr val="000000"/>
                  </a:solidFill>
                  <a:latin typeface="HelveticaNeueLT Pro 45 Lt"/>
                  <a:ea typeface="Microsoft YaHei" panose="020B0503020204020204" pitchFamily="34" charset="-122"/>
                  <a:sym typeface="HelveticaNeueLT Pro 45 Lt"/>
                </a:endParaRPr>
              </a:p>
            </p:txBody>
          </p:sp>
        </p:grpSp>
      </p:grpSp>
      <p:grpSp>
        <p:nvGrpSpPr>
          <p:cNvPr id="58" name="McK Slide Elements" hidden="1"/>
          <p:cNvGrpSpPr>
            <a:grpSpLocks/>
          </p:cNvGrpSpPr>
          <p:nvPr userDrawn="1"/>
        </p:nvGrpSpPr>
        <p:grpSpPr bwMode="auto">
          <a:xfrm>
            <a:off x="171747" y="6247373"/>
            <a:ext cx="8797311" cy="498882"/>
            <a:chOff x="73" y="3841"/>
            <a:chExt cx="5593" cy="308"/>
          </a:xfrm>
        </p:grpSpPr>
        <p:sp>
          <p:nvSpPr>
            <p:cNvPr id="59" name="McK 4. Footnote"/>
            <p:cNvSpPr txBox="1">
              <a:spLocks noChangeArrowheads="1"/>
            </p:cNvSpPr>
            <p:nvPr/>
          </p:nvSpPr>
          <p:spPr bwMode="auto">
            <a:xfrm>
              <a:off x="73" y="3841"/>
              <a:ext cx="5593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020">
                  <a:solidFill>
                    <a:srgbClr val="000000"/>
                  </a:solidFill>
                  <a:latin typeface="Corbel"/>
                  <a:ea typeface="Microsoft YaHei" panose="020B0503020204020204" pitchFamily="34" charset="-122"/>
                </a:rPr>
                <a:t>1 Footnote</a:t>
              </a:r>
            </a:p>
          </p:txBody>
        </p:sp>
        <p:sp>
          <p:nvSpPr>
            <p:cNvPr id="60" name="McK 5. Source"/>
            <p:cNvSpPr>
              <a:spLocks noChangeArrowheads="1"/>
            </p:cNvSpPr>
            <p:nvPr/>
          </p:nvSpPr>
          <p:spPr bwMode="auto">
            <a:xfrm>
              <a:off x="75" y="4057"/>
              <a:ext cx="5292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marL="466481" indent="-466481" defTabSz="913429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sz="1020">
                  <a:solidFill>
                    <a:srgbClr val="FFFFFF"/>
                  </a:solidFill>
                  <a:ea typeface="Microsoft YaHei" panose="020B0503020204020204" pitchFamily="34" charset="-122"/>
                </a:rPr>
                <a:t>Source: Source</a:t>
              </a:r>
            </a:p>
          </p:txBody>
        </p:sp>
      </p:grpSp>
      <p:sp>
        <p:nvSpPr>
          <p:cNvPr id="57" name="Slide Number Placeholder 1"/>
          <p:cNvSpPr txBox="1">
            <a:spLocks/>
          </p:cNvSpPr>
          <p:nvPr userDrawn="1"/>
        </p:nvSpPr>
        <p:spPr bwMode="auto">
          <a:xfrm>
            <a:off x="8719170" y="6596509"/>
            <a:ext cx="165202" cy="14896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defTabSz="466481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42C328C1-A84F-4A39-A664-DBA00541A8C6}" type="slidenum">
              <a:rPr sz="1020">
                <a:solidFill>
                  <a:srgbClr val="000000"/>
                </a:solidFill>
              </a:rPr>
              <a:pPr algn="l" defTabSz="466481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endParaRPr sz="1020">
              <a:solidFill>
                <a:srgbClr val="000000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4557" y="362725"/>
            <a:ext cx="1326474" cy="54188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0" y="6532390"/>
            <a:ext cx="4320639" cy="266391"/>
          </a:xfrm>
          <a:prstGeom prst="rect">
            <a:avLst/>
          </a:prstGeom>
          <a:noFill/>
        </p:spPr>
        <p:txBody>
          <a:bodyPr wrap="square" lIns="624431" tIns="0" bIns="73462" rtlCol="0" anchor="ctr" anchorCtr="0">
            <a:spAutoFit/>
          </a:bodyPr>
          <a:lstStyle/>
          <a:p>
            <a:pPr defTabSz="46648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1224">
                <a:solidFill>
                  <a:srgbClr val="0C8A84"/>
                </a:solidFill>
                <a:ea typeface="Microsoft YaHei" panose="020B0503020204020204" pitchFamily="34" charset="-122"/>
              </a:rPr>
              <a:t>The Careers &amp; Enterprise Company</a:t>
            </a:r>
          </a:p>
        </p:txBody>
      </p:sp>
    </p:spTree>
    <p:extLst>
      <p:ext uri="{BB962C8B-B14F-4D97-AF65-F5344CB8AC3E}">
        <p14:creationId xmlns:p14="http://schemas.microsoft.com/office/powerpoint/2010/main" val="312881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ftr="0" dt="0"/>
  <p:txStyles>
    <p:titleStyle>
      <a:lvl1pPr algn="l" defTabSz="913429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275324" algn="l"/>
        </a:tabLst>
        <a:defRPr sz="2449" b="1" baseline="0">
          <a:solidFill>
            <a:schemeClr val="accent3"/>
          </a:solidFill>
          <a:latin typeface="Corbel"/>
          <a:ea typeface="+mj-ea"/>
          <a:cs typeface="Arial" panose="020B0604020202020204" pitchFamily="34" charset="0"/>
          <a:sym typeface="Corbel"/>
        </a:defRPr>
      </a:lvl1pPr>
      <a:lvl2pPr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31"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863"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295"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728" algn="l" defTabSz="913429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429" rtl="0" eaLnBrk="1" fontAlgn="base" hangingPunct="1">
        <a:spcBef>
          <a:spcPct val="0"/>
        </a:spcBef>
        <a:spcAft>
          <a:spcPts val="612"/>
        </a:spcAft>
        <a:buClr>
          <a:schemeClr val="tx2"/>
        </a:buClr>
        <a:defRPr sz="1837" baseline="0">
          <a:solidFill>
            <a:schemeClr val="accent4"/>
          </a:solidFill>
          <a:latin typeface="Corbel"/>
          <a:ea typeface="+mn-ea"/>
          <a:cs typeface="Arial" panose="020B0604020202020204" pitchFamily="34" charset="0"/>
          <a:sym typeface="Corbel"/>
        </a:defRPr>
      </a:lvl1pPr>
      <a:lvl2pPr marL="197586" indent="-195966" algn="l" defTabSz="913429" rtl="0" eaLnBrk="1" fontAlgn="base" hangingPunct="1">
        <a:spcBef>
          <a:spcPct val="0"/>
        </a:spcBef>
        <a:spcAft>
          <a:spcPts val="612"/>
        </a:spcAft>
        <a:buClr>
          <a:schemeClr val="accent4"/>
        </a:buClr>
        <a:buSzPct val="120000"/>
        <a:buFont typeface="Arial" panose="020B0604020202020204" pitchFamily="34" charset="0"/>
        <a:buChar char="•"/>
        <a:defRPr sz="1837" baseline="0">
          <a:solidFill>
            <a:schemeClr val="accent4"/>
          </a:solidFill>
          <a:latin typeface="Corbel"/>
          <a:cs typeface="Arial" panose="020B0604020202020204" pitchFamily="34" charset="0"/>
          <a:sym typeface="Corbel"/>
        </a:defRPr>
      </a:lvl2pPr>
      <a:lvl3pPr marL="466431" indent="-267227" algn="l" defTabSz="913429" rtl="0" eaLnBrk="1" fontAlgn="base" hangingPunct="1">
        <a:spcBef>
          <a:spcPct val="0"/>
        </a:spcBef>
        <a:spcAft>
          <a:spcPts val="612"/>
        </a:spcAft>
        <a:buClr>
          <a:schemeClr val="accent4"/>
        </a:buClr>
        <a:buSzPct val="120000"/>
        <a:buFont typeface="Corbel" panose="020B0503020204020204" pitchFamily="34" charset="0"/>
        <a:buChar char="−"/>
        <a:defRPr sz="1837" baseline="0">
          <a:solidFill>
            <a:schemeClr val="accent4"/>
          </a:solidFill>
          <a:latin typeface="Corbel"/>
          <a:cs typeface="Arial" panose="020B0604020202020204" pitchFamily="34" charset="0"/>
          <a:sym typeface="Corbel"/>
        </a:defRPr>
      </a:lvl3pPr>
      <a:lvl4pPr marL="626768" indent="-158716" algn="l" defTabSz="913429" rtl="0" eaLnBrk="1" fontAlgn="base" hangingPunct="1">
        <a:spcBef>
          <a:spcPct val="0"/>
        </a:spcBef>
        <a:spcAft>
          <a:spcPts val="612"/>
        </a:spcAft>
        <a:buClr>
          <a:schemeClr val="accent4"/>
        </a:buClr>
        <a:buSzPct val="120000"/>
        <a:buFont typeface="Arial" charset="0"/>
        <a:buChar char="▫"/>
        <a:defRPr sz="1837" baseline="0">
          <a:solidFill>
            <a:schemeClr val="accent4"/>
          </a:solidFill>
          <a:latin typeface="Corbel"/>
          <a:cs typeface="Arial" panose="020B0604020202020204" pitchFamily="34" charset="0"/>
          <a:sym typeface="Corbel"/>
        </a:defRPr>
      </a:lvl4pPr>
      <a:lvl5pPr marL="764947" indent="-132804" algn="l" defTabSz="913429" rtl="0" eaLnBrk="1" fontAlgn="base" hangingPunct="1">
        <a:spcBef>
          <a:spcPct val="0"/>
        </a:spcBef>
        <a:spcAft>
          <a:spcPts val="612"/>
        </a:spcAft>
        <a:buClr>
          <a:schemeClr val="accent4"/>
        </a:buClr>
        <a:buSzPct val="120000"/>
        <a:buFont typeface="Arial" charset="0"/>
        <a:buChar char="-"/>
        <a:defRPr sz="1837" baseline="0">
          <a:solidFill>
            <a:schemeClr val="accent4"/>
          </a:solidFill>
          <a:latin typeface="Corbel"/>
          <a:cs typeface="Arial" panose="020B0604020202020204" pitchFamily="34" charset="0"/>
          <a:sym typeface="Corbel"/>
        </a:defRPr>
      </a:lvl5pPr>
      <a:lvl6pPr marL="764947" indent="-132804" algn="l" defTabSz="9134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4947" indent="-132804" algn="l" defTabSz="9134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4947" indent="-132804" algn="l" defTabSz="9134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4947" indent="-132804" algn="l" defTabSz="9134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31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863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295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728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159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590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022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453" algn="l" defTabSz="932863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alcareers.service.gov.uk/explore-careers" TargetMode="External"/><Relationship Id="rId7" Type="http://schemas.openxmlformats.org/officeDocument/2006/relationships/slide" Target="slide4.xml"/><Relationship Id="rId2" Type="http://schemas.openxmlformats.org/officeDocument/2006/relationships/hyperlink" Target="https://www.bbc.co.uk/bitesize/articles/zmdc382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bc.co.uk/programmes/articles/3DbkwJCZ9lJHmQDcjFWvh3j/11-niche-jobs-that-actually-exist" TargetMode="External"/><Relationship Id="rId5" Type="http://schemas.openxmlformats.org/officeDocument/2006/relationships/hyperlink" Target="https://barclayslifeskills.com/i-want-to-develop-my-skills-for-work/school/listening-and-problem-solving-skills-can-be-essential-in-the-workplace" TargetMode="External"/><Relationship Id="rId4" Type="http://schemas.openxmlformats.org/officeDocument/2006/relationships/hyperlink" Target="https://nationalcareers.service.gov.uk/skills-assessmen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could.com/explore/categories/career-paths/other-career-paths/volunteering-travel-and-gap-years" TargetMode="External"/><Relationship Id="rId2" Type="http://schemas.openxmlformats.org/officeDocument/2006/relationships/hyperlink" Target="https://icould.com/explore" TargetMode="External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hyperlink" Target="https://icould.com/explore/categories/career-paths/other-career-paths/revision-study-and-exam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could.com/stories/following-your-passions/" TargetMode="External"/><Relationship Id="rId7" Type="http://schemas.openxmlformats.org/officeDocument/2006/relationships/slide" Target="slide4.xml"/><Relationship Id="rId2" Type="http://schemas.openxmlformats.org/officeDocument/2006/relationships/hyperlink" Target="https://icould.com/stories/five-ways-to-start-thinking-about-careers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bc.co.uk/teach/skillswise" TargetMode="External"/><Relationship Id="rId5" Type="http://schemas.openxmlformats.org/officeDocument/2006/relationships/hyperlink" Target="https://icould.com/stories/how-to-boost-your-cv-during-the-school-holidays/" TargetMode="External"/><Relationship Id="rId4" Type="http://schemas.openxmlformats.org/officeDocument/2006/relationships/hyperlink" Target="https://icould.com/stories/three-ways-to-think-about-subject-and-career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epintothenhs.nhs.uk/secondary-schools" TargetMode="External"/><Relationship Id="rId3" Type="http://schemas.openxmlformats.org/officeDocument/2006/relationships/hyperlink" Target="https://www.bbc.co.uk/bitesize/articles/zbsyf4j" TargetMode="External"/><Relationship Id="rId7" Type="http://schemas.openxmlformats.org/officeDocument/2006/relationships/hyperlink" Target="https://idea.org.uk/about" TargetMode="External"/><Relationship Id="rId2" Type="http://schemas.openxmlformats.org/officeDocument/2006/relationships/hyperlink" Target="https://www.bbc.co.uk/teach/careers-in-film/z7yh6v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ScienceWeekUK" TargetMode="External"/><Relationship Id="rId5" Type="http://schemas.openxmlformats.org/officeDocument/2006/relationships/hyperlink" Target="https://www.etrust.org.uk/stem-family-challenge" TargetMode="External"/><Relationship Id="rId10" Type="http://schemas.openxmlformats.org/officeDocument/2006/relationships/slide" Target="slide4.xml"/><Relationship Id="rId4" Type="http://schemas.openxmlformats.org/officeDocument/2006/relationships/hyperlink" Target="https://www.goconstruct.org/" TargetMode="External"/><Relationship Id="rId9" Type="http://schemas.openxmlformats.org/officeDocument/2006/relationships/hyperlink" Target="https://ccskills.org.uk/career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hyperlink" Target="https://www.bbc.co.uk/news/business-33712313" TargetMode="External"/><Relationship Id="rId7" Type="http://schemas.openxmlformats.org/officeDocument/2006/relationships/hyperlink" Target="https://www.youtube.com/watch?v=dhVsX2Kq7C0&amp;feature=youtu.be,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reersbox.co.uk/" TargetMode="External"/><Relationship Id="rId5" Type="http://schemas.openxmlformats.org/officeDocument/2006/relationships/hyperlink" Target="https://learnliveuk.com/videos-index/?category=careers" TargetMode="External"/><Relationship Id="rId4" Type="http://schemas.openxmlformats.org/officeDocument/2006/relationships/hyperlink" Target="https://www.bbc.co.uk/bitesize/articles/zn7wf4j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hyperlink" Target="https://www.bbc.co.uk/bitesize/careers" TargetMode="External"/><Relationship Id="rId7" Type="http://schemas.openxmlformats.org/officeDocument/2006/relationships/hyperlink" Target="https://www.ucas.com/alternatives-to-universit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ucas.com/what-are-my-options/thinking-about-uni" TargetMode="External"/><Relationship Id="rId5" Type="http://schemas.openxmlformats.org/officeDocument/2006/relationships/hyperlink" Target="https://amazingapprenticeships.com/student-apprenticeship-guide/?utm_source=mailchimp&amp;utm_medium=landing%20pg&amp;utm_campaign=sixth%20form%20pack" TargetMode="External"/><Relationship Id="rId4" Type="http://schemas.openxmlformats.org/officeDocument/2006/relationships/hyperlink" Target="https://www.gov.uk/apply-apprenticesh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340768"/>
            <a:ext cx="4104456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/>
              <a:t>All about careers.</a:t>
            </a:r>
            <a:br>
              <a:rPr lang="en-GB" sz="4400" dirty="0"/>
            </a:br>
            <a:r>
              <a:rPr lang="en-GB" sz="4400" dirty="0"/>
              <a:t>Explore the future you.</a:t>
            </a:r>
            <a:br>
              <a:rPr lang="en-GB" sz="4400" dirty="0"/>
            </a:br>
            <a:r>
              <a:rPr lang="en-GB" sz="4400" dirty="0"/>
              <a:t>KS5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8024" y="4221088"/>
            <a:ext cx="3672408" cy="910952"/>
          </a:xfrm>
        </p:spPr>
        <p:txBody>
          <a:bodyPr/>
          <a:lstStyle/>
          <a:p>
            <a:pPr algn="ctr"/>
            <a:r>
              <a:rPr lang="en-GB" dirty="0">
                <a:latin typeface="Gill Sans"/>
                <a:cs typeface="Arial"/>
              </a:rPr>
              <a:t>March 2020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149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FD9013-3069-49E5-AFA0-C6071EC4B8A9}"/>
              </a:ext>
            </a:extLst>
          </p:cNvPr>
          <p:cNvSpPr txBox="1"/>
          <p:nvPr/>
        </p:nvSpPr>
        <p:spPr>
          <a:xfrm>
            <a:off x="699377" y="525365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Key Stage 5 – Years 12 &amp; 13</a:t>
            </a:r>
          </a:p>
        </p:txBody>
      </p:sp>
      <p:pic>
        <p:nvPicPr>
          <p:cNvPr id="27650" name="Picture 2" descr="Image result for post 18 options uk">
            <a:extLst>
              <a:ext uri="{FF2B5EF4-FFF2-40B4-BE49-F238E27FC236}">
                <a16:creationId xmlns:a16="http://schemas.microsoft.com/office/drawing/2014/main" id="{8B167CDF-B835-4CAD-BBB2-B4F3E7956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747882"/>
            <a:ext cx="5976664" cy="422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70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ACBF8F-70B1-4704-92CE-E329E14D6871}"/>
              </a:ext>
            </a:extLst>
          </p:cNvPr>
          <p:cNvGraphicFramePr/>
          <p:nvPr/>
        </p:nvGraphicFramePr>
        <p:xfrm>
          <a:off x="251520" y="692696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20A394F-5F03-4C8D-B670-87C5AF746B99}"/>
              </a:ext>
            </a:extLst>
          </p:cNvPr>
          <p:cNvSpPr txBox="1"/>
          <p:nvPr/>
        </p:nvSpPr>
        <p:spPr>
          <a:xfrm rot="19718043">
            <a:off x="414876" y="2432792"/>
            <a:ext cx="7954207" cy="184665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Careers menu. Click and explore.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down your “I never knew that!” moments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88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ACBF8F-70B1-4704-92CE-E329E14D68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3643589"/>
              </p:ext>
            </p:extLst>
          </p:nvPr>
        </p:nvGraphicFramePr>
        <p:xfrm>
          <a:off x="133941" y="512676"/>
          <a:ext cx="9001000" cy="6084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71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688632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14659" y="407791"/>
              <a:ext cx="1369514" cy="12182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Find out what a job involves and is it right for you. 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Click on the links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Start with an industry sector that interests you.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Click here if you’re not sure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Make a list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 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‘Top 5 dream jobs for me and routes into them’. Discuss your skills and attributes with your friends/family. Do they agree? 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Still unsure?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Complete a skills health check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More on skill building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from the experts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These jobs actually exist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! 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Don’t limit yourself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FCF6615-A5D1-4BA6-AAD9-E745D12457D6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25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688632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05501" y="236089"/>
              <a:ext cx="1360355" cy="11784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Which careers match your personality? Click on the links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Click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Explore – Job Types &amp; Employers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 Click on 3 sectors that you are already interested in. Now 3 sectors you don’t know much about. 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Click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Explore – Career Paths. 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Which can you reject? Remember you can only do this once you’ve done some research. Follow all links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What if your qualifications aren’t enough?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There are lots more options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Want study tips?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Still feel there are barriers? Click on Explore – Life events 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9E488CF-2D14-44ED-8024-038E39D7AF36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01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832648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05501" y="251193"/>
              <a:ext cx="1342039" cy="1163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Want tips on how to get started? Click on the links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5 ways to start thinking about careers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following  your passion a good option?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How does your </a:t>
              </a: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learning</a:t>
              </a: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matter?</a:t>
              </a: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What can you do outside</a:t>
              </a:r>
              <a:r>
                <a:rPr lang="en-GB" sz="1900" b="1" u="sng" dirty="0">
                  <a:solidFill>
                    <a:srgbClr val="000000"/>
                  </a:solidFill>
                  <a:latin typeface="Calibri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 college</a:t>
              </a: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 to make you more employable?</a:t>
              </a:r>
              <a:endParaRPr kumimoji="0" lang="en-GB" sz="19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b="1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Know the difference between the public and private sector?</a:t>
              </a:r>
              <a:endParaRPr kumimoji="0" lang="en-GB" sz="19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900" i="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What else can you find out? Explore, explore, explore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17EC9E7-C293-4C10-BFD8-DCDD14D470FE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830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832648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28723" y="293058"/>
              <a:ext cx="1337133" cy="11609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Film industry?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Design / Design / Visual Effects / Continuity and more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</a:rPr>
                <a:t> *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Why not ask an expert?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What about construction?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 career in STEM.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What about this family challenge?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Look on Twitter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Here you properly develop your digital skills and gain some industry recognised awards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You won’t believe the job opportunities in the NHS!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9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Creative but unsure?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What about another sector. What can you find out independently?</a:t>
              </a: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48ABBB-80C5-4281-9739-733937FE115F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0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601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832648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05501" y="280989"/>
              <a:ext cx="1310310" cy="1133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What about some inspiring stories? 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Do we still have gender issues in careers?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Scroll through these videos</a:t>
              </a: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 Which caught your eye? Was the job what you expected it to be?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Still not found what you’re looking for? </a:t>
              </a: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More clips here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Thinking of staying in Lancashire? 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14DEFBE-44BD-4BCD-883A-F08710F9D99E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138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1F2A61-3CCA-4284-906D-1503AED0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052736"/>
            <a:ext cx="8424936" cy="1152128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0BD7D-35B5-4758-844B-35EE2AFDA864}"/>
              </a:ext>
            </a:extLst>
          </p:cNvPr>
          <p:cNvGrpSpPr/>
          <p:nvPr/>
        </p:nvGrpSpPr>
        <p:grpSpPr>
          <a:xfrm>
            <a:off x="683568" y="620688"/>
            <a:ext cx="7704856" cy="5832648"/>
            <a:chOff x="3380702" y="0"/>
            <a:chExt cx="1959908" cy="1695550"/>
          </a:xfrm>
        </p:grpSpPr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9483295D-5BFF-4EA1-A916-531583720EE9}"/>
                </a:ext>
              </a:extLst>
            </p:cNvPr>
            <p:cNvSpPr/>
            <p:nvPr/>
          </p:nvSpPr>
          <p:spPr>
            <a:xfrm>
              <a:off x="3380702" y="0"/>
              <a:ext cx="1959908" cy="1695550"/>
            </a:xfrm>
            <a:prstGeom prst="hexagon">
              <a:avLst>
                <a:gd name="adj" fmla="val 28570"/>
                <a:gd name="vf" fmla="val 11547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C6EC61A3-3B5E-4F32-A915-696DC363073A}"/>
                </a:ext>
              </a:extLst>
            </p:cNvPr>
            <p:cNvSpPr txBox="1"/>
            <p:nvPr/>
          </p:nvSpPr>
          <p:spPr>
            <a:xfrm>
              <a:off x="3747040" y="293058"/>
              <a:ext cx="1310310" cy="1133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Think what you need and get it ready. There’s lots of support out there for: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CVs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Interviews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Applications for apprenticeships, college and university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 you know how to find an apprenticeship? 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Click here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900" b="1" dirty="0">
                  <a:solidFill>
                    <a:schemeClr val="tx1"/>
                  </a:solidFill>
                  <a:latin typeface="Calibri"/>
                  <a:hlinkClick r:id="rId5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Do you really know about apprenticeships?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Thinking about university?</a:t>
              </a:r>
              <a:endPara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The world is my oyster. More info please</a:t>
              </a: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Note down your “I never knew that!” moments</a:t>
              </a:r>
            </a:p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5C5C6BA-A47A-47EA-A0B6-07917E6F8A36}"/>
              </a:ext>
            </a:extLst>
          </p:cNvPr>
          <p:cNvSpPr txBox="1"/>
          <p:nvPr/>
        </p:nvSpPr>
        <p:spPr>
          <a:xfrm>
            <a:off x="251520" y="5589240"/>
            <a:ext cx="165618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 action="ppaction://hlinksldjump"/>
              </a:rPr>
              <a:t>CLICK FOR MAIN MENU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4137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168">
      <a:dk1>
        <a:srgbClr val="000000"/>
      </a:dk1>
      <a:lt1>
        <a:srgbClr val="FFFFFF"/>
      </a:lt1>
      <a:dk2>
        <a:srgbClr val="00A8A7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 Careers &amp; Enterprises Company_CF_LO0565">
  <a:themeElements>
    <a:clrScheme name="Current">
      <a:dk1>
        <a:srgbClr val="000000"/>
      </a:dk1>
      <a:lt1>
        <a:srgbClr val="FFFFFF"/>
      </a:lt1>
      <a:dk2>
        <a:srgbClr val="00BCB4"/>
      </a:dk2>
      <a:lt2>
        <a:srgbClr val="FFFFFF"/>
      </a:lt2>
      <a:accent1>
        <a:srgbClr val="96E3E0"/>
      </a:accent1>
      <a:accent2>
        <a:srgbClr val="00BCB4"/>
      </a:accent2>
      <a:accent3>
        <a:srgbClr val="0C8A84"/>
      </a:accent3>
      <a:accent4>
        <a:srgbClr val="075551"/>
      </a:accent4>
      <a:accent5>
        <a:srgbClr val="FF9900"/>
      </a:accent5>
      <a:accent6>
        <a:srgbClr val="808080"/>
      </a:accent6>
      <a:hlink>
        <a:srgbClr val="0C8A84"/>
      </a:hlink>
      <a:folHlink>
        <a:srgbClr val="075551"/>
      </a:folHlink>
    </a:clrScheme>
    <a:fontScheme name="Corb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BCB4"/>
        </a:dk2>
        <a:lt2>
          <a:srgbClr val="FFFFFF"/>
        </a:lt2>
        <a:accent1>
          <a:srgbClr val="96E3E0"/>
        </a:accent1>
        <a:accent2>
          <a:srgbClr val="00BCB4"/>
        </a:accent2>
        <a:accent3>
          <a:srgbClr val="0C8A84"/>
        </a:accent3>
        <a:accent4>
          <a:srgbClr val="075551"/>
        </a:accent4>
        <a:accent5>
          <a:srgbClr val="FF9900"/>
        </a:accent5>
        <a:accent6>
          <a:srgbClr val="808080"/>
        </a:accent6>
        <a:hlink>
          <a:srgbClr val="0C8A84"/>
        </a:hlink>
        <a:folHlink>
          <a:srgbClr val="0755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0 Baseform.potx" id="{2159DD3E-2A1C-4F97-A703-BAFC1D6962B2}" vid="{E96B58C4-C6ED-4B68-9616-32754B0CC41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43F529D117B84089CE99564195BEAA" ma:contentTypeVersion="4" ma:contentTypeDescription="Create a new document." ma:contentTypeScope="" ma:versionID="dfe2ebce77469b636f50a7ba109cd894">
  <xsd:schema xmlns:xsd="http://www.w3.org/2001/XMLSchema" xmlns:xs="http://www.w3.org/2001/XMLSchema" xmlns:p="http://schemas.microsoft.com/office/2006/metadata/properties" xmlns:ns2="67d79925-d623-4417-aac3-714c27a22870" targetNamespace="http://schemas.microsoft.com/office/2006/metadata/properties" ma:root="true" ma:fieldsID="e484ace5e10f089d6d495590ea6d7849" ns2:_="">
    <xsd:import namespace="67d79925-d623-4417-aac3-714c27a228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79925-d623-4417-aac3-714c27a228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9674BF-3141-4F1A-A13E-1C84E427935D}">
  <ds:schemaRefs>
    <ds:schemaRef ds:uri="http://purl.org/dc/dcmitype/"/>
    <ds:schemaRef ds:uri="http://purl.org/dc/terms/"/>
    <ds:schemaRef ds:uri="67d79925-d623-4417-aac3-714c27a22870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30FE0CF-FD7F-44FD-B989-0F6D411619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55E66D-EB92-442C-B0D8-920F84618F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d79925-d623-4417-aac3-714c27a228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762</Words>
  <Application>Microsoft Office PowerPoint</Application>
  <PresentationFormat>On-screen Show (4:3)</PresentationFormat>
  <Paragraphs>118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Microsoft YaHei</vt:lpstr>
      <vt:lpstr>Arial</vt:lpstr>
      <vt:lpstr>Calibri</vt:lpstr>
      <vt:lpstr>Corbel</vt:lpstr>
      <vt:lpstr>Gill Sans</vt:lpstr>
      <vt:lpstr>Gill Sans Light</vt:lpstr>
      <vt:lpstr>HelveticaNeueLT Pro 45 Lt</vt:lpstr>
      <vt:lpstr>Times New Roman</vt:lpstr>
      <vt:lpstr>Office Theme</vt:lpstr>
      <vt:lpstr>The Careers &amp; Enterprises Company_CF_LO0565</vt:lpstr>
      <vt:lpstr>think-cell Slide</vt:lpstr>
      <vt:lpstr>All about careers. Explore the future you. KS5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careers. Explore the future you.</dc:title>
  <dc:creator>Jili Allen</dc:creator>
  <cp:lastModifiedBy>Claire Atkinson</cp:lastModifiedBy>
  <cp:revision>136</cp:revision>
  <cp:lastPrinted>2017-11-07T14:14:22Z</cp:lastPrinted>
  <dcterms:created xsi:type="dcterms:W3CDTF">2015-04-13T18:05:34Z</dcterms:created>
  <dcterms:modified xsi:type="dcterms:W3CDTF">2020-03-31T09:12:28Z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0x0101000743F529D117B84089CE99564195BEAA</vt:lpwstr>
  </property>
  <property fmtid="{D5CDD505-2E9C-101B-9397-08002B2CF9AE}" pid="3" name="Order">
    <vt:r8>2300400</vt:r8>
  </property>
  <property fmtid="{D5CDD505-2E9C-101B-9397-08002B2CF9AE}" pid="4" name="ComplianceAssetId">
    <vt:lpwstr/>
  </property>
</Properties>
</file>